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5143500" type="screen16x9"/>
  <p:notesSz cx="6858000" cy="9144000"/>
  <p:embeddedFontLst>
    <p:embeddedFont>
      <p:font typeface="Nunito" charset="0"/>
      <p:regular r:id="rId18"/>
      <p:bold r:id="rId19"/>
      <p:italic r:id="rId20"/>
      <p:boldItalic r:id="rId21"/>
    </p:embeddedFont>
    <p:embeddedFont>
      <p:font typeface="Lobster" charset="0"/>
      <p:regular r:id="rId22"/>
    </p:embeddedFont>
    <p:embeddedFont>
      <p:font typeface="Comfortaa" charset="0"/>
      <p:regular r:id="rId23"/>
      <p:bold r:id="rId24"/>
    </p:embeddedFont>
    <p:embeddedFont>
      <p:font typeface="Calibri" pitchFamily="34" charset="0"/>
      <p:regular r:id="rId25"/>
      <p:bold r:id="rId26"/>
      <p:italic r:id="rId27"/>
      <p:boldItalic r:id="rId28"/>
    </p:embeddedFont>
    <p:embeddedFont>
      <p:font typeface="Pacifico" charset="0"/>
      <p:regular r:id="rId29"/>
    </p:embeddedFont>
    <p:embeddedFont>
      <p:font typeface="Comfortaa Medium" charset="0"/>
      <p:regular r:id="rId30"/>
      <p:bold r:id="rId31"/>
    </p:embeddedFont>
    <p:embeddedFont>
      <p:font typeface="Caveat" charset="0"/>
      <p:regular r:id="rId32"/>
      <p:bold r:id="rId3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snapToGrid="0">
      <p:cViewPr varScale="1">
        <p:scale>
          <a:sx n="91" d="100"/>
          <a:sy n="91" d="100"/>
        </p:scale>
        <p:origin x="-774" y="-96"/>
      </p:cViewPr>
      <p:guideLst>
        <p:guide orient="horz" pos="162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font" Target="fonts/font9.fntdata"/><Relationship Id="rId3" Type="http://schemas.openxmlformats.org/officeDocument/2006/relationships/slide" Target="slides/slide2.xml"/><Relationship Id="rId21" Type="http://schemas.openxmlformats.org/officeDocument/2006/relationships/font" Target="fonts/font4.fntdata"/><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font" Target="fonts/font8.fntdata"/><Relationship Id="rId33" Type="http://schemas.openxmlformats.org/officeDocument/2006/relationships/font" Target="fonts/font16.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29"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32" Type="http://schemas.openxmlformats.org/officeDocument/2006/relationships/font" Target="fonts/font15.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font" Target="fonts/font11.fntdata"/><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2.fntdata"/><Relationship Id="rId31" Type="http://schemas.openxmlformats.org/officeDocument/2006/relationships/font" Target="fonts/font1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font" Target="fonts/font10.fntdata"/><Relationship Id="rId30" Type="http://schemas.openxmlformats.org/officeDocument/2006/relationships/font" Target="fonts/font13.fntdata"/><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 name="Google Shape;12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1e99fbf8909_0_5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 name="Google Shape;131;g1e99fbf8909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1e99fbf8909_0_6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 name="Google Shape;139;g1e99fbf8909_0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1e99fbf8909_0_7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 name="Google Shape;146;g1e99fbf8909_0_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1e99fbf8909_0_8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1e99fbf8909_0_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1e99fbf8909_0_8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 name="Google Shape;160;g1e99fbf8909_0_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g1e99fbf8909_0_9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 name="Google Shape;167;g1e99fbf8909_0_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1e99fbf8909_0_10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 name="Google Shape;173;g1e99fbf8909_0_1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g1e99fbf8909_0_1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 name="Google Shape;180;g1e99fbf8909_0_1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1e99fbf8909_0_1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 name="Google Shape;186;g1e99fbf8909_0_1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1e9bcd80860_0_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2" name="Google Shape;192;g1e9bcd80860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1e9bcd80860_0_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1e9bcd80860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g1e9bcd80860_0_3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5" name="Google Shape;205;g1e9bcd80860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g1e9bcd80860_0_4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3" name="Google Shape;213;g1e9bcd80860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1e9bcd80860_0_5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1" name="Google Shape;221;g1e9bcd80860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accent6"/>
        </a:solidFill>
        <a:effectLst/>
      </p:bgPr>
    </p:bg>
    <p:spTree>
      <p:nvGrpSpPr>
        <p:cNvPr id="1" name="Shape 9"/>
        <p:cNvGrpSpPr/>
        <p:nvPr/>
      </p:nvGrpSpPr>
      <p:grpSpPr>
        <a:xfrm>
          <a:off x="0" y="0"/>
          <a:ext cx="0" cy="0"/>
          <a:chOff x="0" y="0"/>
          <a:chExt cx="0" cy="0"/>
        </a:xfrm>
      </p:grpSpPr>
      <p:sp>
        <p:nvSpPr>
          <p:cNvPr id="10" name="Google Shape;10;p2"/>
          <p:cNvSpPr/>
          <p:nvPr/>
        </p:nvSpPr>
        <p:spPr>
          <a:xfrm>
            <a:off x="31" y="2824500"/>
            <a:ext cx="7370400" cy="23190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flipH="1">
            <a:off x="3582600" y="1550700"/>
            <a:ext cx="5561400" cy="35928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rot="10800000">
            <a:off x="5058905" y="0"/>
            <a:ext cx="4085100" cy="20526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20327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 name="Google Shape;14;p2"/>
          <p:cNvGrpSpPr/>
          <p:nvPr/>
        </p:nvGrpSpPr>
        <p:grpSpPr>
          <a:xfrm>
            <a:off x="255200" y="592"/>
            <a:ext cx="2250363" cy="1044300"/>
            <a:chOff x="255200" y="592"/>
            <a:chExt cx="2250363" cy="1044300"/>
          </a:xfrm>
        </p:grpSpPr>
        <p:sp>
          <p:nvSpPr>
            <p:cNvPr id="15" name="Google Shape;15;p2"/>
            <p:cNvSpPr/>
            <p:nvPr/>
          </p:nvSpPr>
          <p:spPr>
            <a:xfrm>
              <a:off x="764063" y="592"/>
              <a:ext cx="1741500" cy="10443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509632" y="592"/>
              <a:ext cx="1741500" cy="10443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255200" y="592"/>
              <a:ext cx="1741500" cy="10443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 name="Google Shape;18;p2"/>
          <p:cNvGrpSpPr/>
          <p:nvPr/>
        </p:nvGrpSpPr>
        <p:grpSpPr>
          <a:xfrm>
            <a:off x="905395" y="592"/>
            <a:ext cx="2250363" cy="1044300"/>
            <a:chOff x="905395" y="592"/>
            <a:chExt cx="2250363" cy="1044300"/>
          </a:xfrm>
        </p:grpSpPr>
        <p:sp>
          <p:nvSpPr>
            <p:cNvPr id="19" name="Google Shape;19;p2"/>
            <p:cNvSpPr/>
            <p:nvPr/>
          </p:nvSpPr>
          <p:spPr>
            <a:xfrm>
              <a:off x="1414258" y="592"/>
              <a:ext cx="1741500" cy="1044300"/>
            </a:xfrm>
            <a:prstGeom prst="parallelogram">
              <a:avLst>
                <a:gd name="adj" fmla="val 153193"/>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1159826" y="592"/>
              <a:ext cx="1741500" cy="1044300"/>
            </a:xfrm>
            <a:prstGeom prst="parallelogram">
              <a:avLst>
                <a:gd name="adj" fmla="val 153193"/>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905395" y="592"/>
              <a:ext cx="1741500" cy="1044300"/>
            </a:xfrm>
            <a:prstGeom prst="parallelogram">
              <a:avLst>
                <a:gd name="adj" fmla="val 153193"/>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 name="Google Shape;22;p2"/>
          <p:cNvGrpSpPr/>
          <p:nvPr/>
        </p:nvGrpSpPr>
        <p:grpSpPr>
          <a:xfrm>
            <a:off x="7057468" y="5088"/>
            <a:ext cx="1851282" cy="752108"/>
            <a:chOff x="6917201" y="0"/>
            <a:chExt cx="2227777" cy="863400"/>
          </a:xfrm>
        </p:grpSpPr>
        <p:sp>
          <p:nvSpPr>
            <p:cNvPr id="23" name="Google Shape;23;p2"/>
            <p:cNvSpPr/>
            <p:nvPr/>
          </p:nvSpPr>
          <p:spPr>
            <a:xfrm>
              <a:off x="7641677"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7279439"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a:off x="6917201"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 name="Google Shape;26;p2"/>
          <p:cNvGrpSpPr/>
          <p:nvPr/>
        </p:nvGrpSpPr>
        <p:grpSpPr>
          <a:xfrm>
            <a:off x="6553032" y="4217852"/>
            <a:ext cx="2389068" cy="925737"/>
            <a:chOff x="6917201" y="0"/>
            <a:chExt cx="2227777" cy="863400"/>
          </a:xfrm>
        </p:grpSpPr>
        <p:sp>
          <p:nvSpPr>
            <p:cNvPr id="27" name="Google Shape;27;p2"/>
            <p:cNvSpPr/>
            <p:nvPr/>
          </p:nvSpPr>
          <p:spPr>
            <a:xfrm>
              <a:off x="7641677" y="0"/>
              <a:ext cx="1503300" cy="863400"/>
            </a:xfrm>
            <a:prstGeom prst="parallelogram">
              <a:avLst>
                <a:gd name="adj" fmla="val 158024"/>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a:off x="7279439" y="0"/>
              <a:ext cx="1503300" cy="863400"/>
            </a:xfrm>
            <a:prstGeom prst="parallelogram">
              <a:avLst>
                <a:gd name="adj" fmla="val 158024"/>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2"/>
            <p:cNvSpPr/>
            <p:nvPr/>
          </p:nvSpPr>
          <p:spPr>
            <a:xfrm>
              <a:off x="6917201" y="0"/>
              <a:ext cx="1503300" cy="863400"/>
            </a:xfrm>
            <a:prstGeom prst="parallelogram">
              <a:avLst>
                <a:gd name="adj" fmla="val 158024"/>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 name="Google Shape;30;p2"/>
          <p:cNvGrpSpPr/>
          <p:nvPr/>
        </p:nvGrpSpPr>
        <p:grpSpPr>
          <a:xfrm>
            <a:off x="199149" y="4055652"/>
            <a:ext cx="2795414" cy="1083308"/>
            <a:chOff x="6917201" y="0"/>
            <a:chExt cx="2227777" cy="863400"/>
          </a:xfrm>
        </p:grpSpPr>
        <p:sp>
          <p:nvSpPr>
            <p:cNvPr id="31" name="Google Shape;31;p2"/>
            <p:cNvSpPr/>
            <p:nvPr/>
          </p:nvSpPr>
          <p:spPr>
            <a:xfrm>
              <a:off x="7641677"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2"/>
            <p:cNvSpPr/>
            <p:nvPr/>
          </p:nvSpPr>
          <p:spPr>
            <a:xfrm>
              <a:off x="7279439"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2"/>
            <p:cNvSpPr/>
            <p:nvPr/>
          </p:nvSpPr>
          <p:spPr>
            <a:xfrm>
              <a:off x="6917201"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4" name="Google Shape;34;p2"/>
          <p:cNvSpPr txBox="1">
            <a:spLocks noGrp="1"/>
          </p:cNvSpPr>
          <p:nvPr>
            <p:ph type="ctrTitle"/>
          </p:nvPr>
        </p:nvSpPr>
        <p:spPr>
          <a:xfrm>
            <a:off x="1858703" y="1822833"/>
            <a:ext cx="5361300" cy="14481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a:endParaRPr/>
          </a:p>
        </p:txBody>
      </p:sp>
      <p:sp>
        <p:nvSpPr>
          <p:cNvPr id="35" name="Google Shape;35;p2"/>
          <p:cNvSpPr txBox="1">
            <a:spLocks noGrp="1"/>
          </p:cNvSpPr>
          <p:nvPr>
            <p:ph type="subTitle" idx="1"/>
          </p:nvPr>
        </p:nvSpPr>
        <p:spPr>
          <a:xfrm>
            <a:off x="1858700" y="3413158"/>
            <a:ext cx="5361300" cy="52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1600"/>
              <a:buNone/>
              <a:defRPr sz="1600">
                <a:solidFill>
                  <a:schemeClr val="lt1"/>
                </a:solidFill>
              </a:defRPr>
            </a:lvl1pPr>
            <a:lvl2pPr lvl="1" algn="ctr">
              <a:lnSpc>
                <a:spcPct val="100000"/>
              </a:lnSpc>
              <a:spcBef>
                <a:spcPts val="0"/>
              </a:spcBef>
              <a:spcAft>
                <a:spcPts val="0"/>
              </a:spcAft>
              <a:buClr>
                <a:schemeClr val="lt1"/>
              </a:buClr>
              <a:buSzPts val="1600"/>
              <a:buNone/>
              <a:defRPr sz="1600">
                <a:solidFill>
                  <a:schemeClr val="lt1"/>
                </a:solidFill>
              </a:defRPr>
            </a:lvl2pPr>
            <a:lvl3pPr lvl="2" algn="ctr">
              <a:lnSpc>
                <a:spcPct val="100000"/>
              </a:lnSpc>
              <a:spcBef>
                <a:spcPts val="0"/>
              </a:spcBef>
              <a:spcAft>
                <a:spcPts val="0"/>
              </a:spcAft>
              <a:buClr>
                <a:schemeClr val="lt1"/>
              </a:buClr>
              <a:buSzPts val="1600"/>
              <a:buNone/>
              <a:defRPr sz="1600">
                <a:solidFill>
                  <a:schemeClr val="lt1"/>
                </a:solidFill>
              </a:defRPr>
            </a:lvl3pPr>
            <a:lvl4pPr lvl="3" algn="ctr">
              <a:lnSpc>
                <a:spcPct val="100000"/>
              </a:lnSpc>
              <a:spcBef>
                <a:spcPts val="0"/>
              </a:spcBef>
              <a:spcAft>
                <a:spcPts val="0"/>
              </a:spcAft>
              <a:buClr>
                <a:schemeClr val="lt1"/>
              </a:buClr>
              <a:buSzPts val="1600"/>
              <a:buNone/>
              <a:defRPr sz="1600">
                <a:solidFill>
                  <a:schemeClr val="lt1"/>
                </a:solidFill>
              </a:defRPr>
            </a:lvl4pPr>
            <a:lvl5pPr lvl="4" algn="ctr">
              <a:lnSpc>
                <a:spcPct val="100000"/>
              </a:lnSpc>
              <a:spcBef>
                <a:spcPts val="0"/>
              </a:spcBef>
              <a:spcAft>
                <a:spcPts val="0"/>
              </a:spcAft>
              <a:buClr>
                <a:schemeClr val="lt1"/>
              </a:buClr>
              <a:buSzPts val="1600"/>
              <a:buNone/>
              <a:defRPr sz="1600">
                <a:solidFill>
                  <a:schemeClr val="lt1"/>
                </a:solidFill>
              </a:defRPr>
            </a:lvl5pPr>
            <a:lvl6pPr lvl="5" algn="ctr">
              <a:lnSpc>
                <a:spcPct val="100000"/>
              </a:lnSpc>
              <a:spcBef>
                <a:spcPts val="0"/>
              </a:spcBef>
              <a:spcAft>
                <a:spcPts val="0"/>
              </a:spcAft>
              <a:buClr>
                <a:schemeClr val="lt1"/>
              </a:buClr>
              <a:buSzPts val="1600"/>
              <a:buNone/>
              <a:defRPr sz="1600">
                <a:solidFill>
                  <a:schemeClr val="lt1"/>
                </a:solidFill>
              </a:defRPr>
            </a:lvl6pPr>
            <a:lvl7pPr lvl="6" algn="ctr">
              <a:lnSpc>
                <a:spcPct val="100000"/>
              </a:lnSpc>
              <a:spcBef>
                <a:spcPts val="0"/>
              </a:spcBef>
              <a:spcAft>
                <a:spcPts val="0"/>
              </a:spcAft>
              <a:buClr>
                <a:schemeClr val="lt1"/>
              </a:buClr>
              <a:buSzPts val="1600"/>
              <a:buNone/>
              <a:defRPr sz="1600">
                <a:solidFill>
                  <a:schemeClr val="lt1"/>
                </a:solidFill>
              </a:defRPr>
            </a:lvl7pPr>
            <a:lvl8pPr lvl="7" algn="ctr">
              <a:lnSpc>
                <a:spcPct val="100000"/>
              </a:lnSpc>
              <a:spcBef>
                <a:spcPts val="0"/>
              </a:spcBef>
              <a:spcAft>
                <a:spcPts val="0"/>
              </a:spcAft>
              <a:buClr>
                <a:schemeClr val="lt1"/>
              </a:buClr>
              <a:buSzPts val="1600"/>
              <a:buNone/>
              <a:defRPr sz="1600">
                <a:solidFill>
                  <a:schemeClr val="lt1"/>
                </a:solidFill>
              </a:defRPr>
            </a:lvl8pPr>
            <a:lvl9pPr lvl="8" algn="ctr">
              <a:lnSpc>
                <a:spcPct val="100000"/>
              </a:lnSpc>
              <a:spcBef>
                <a:spcPts val="0"/>
              </a:spcBef>
              <a:spcAft>
                <a:spcPts val="0"/>
              </a:spcAft>
              <a:buClr>
                <a:schemeClr val="lt1"/>
              </a:buClr>
              <a:buSzPts val="1600"/>
              <a:buNone/>
              <a:defRPr sz="1600">
                <a:solidFill>
                  <a:schemeClr val="lt1"/>
                </a:solidFill>
              </a:defRPr>
            </a:lvl9pPr>
          </a:lstStyle>
          <a:p>
            <a:endParaRPr/>
          </a:p>
        </p:txBody>
      </p:sp>
      <p:sp>
        <p:nvSpPr>
          <p:cNvPr id="36" name="Google Shape;36;p2"/>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pPr marL="0" lvl="0" indent="0" algn="r" rtl="0">
                <a:spcBef>
                  <a:spcPts val="0"/>
                </a:spcBef>
                <a:spcAft>
                  <a:spcPts val="0"/>
                </a:spcAft>
                <a:buNone/>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accent3"/>
        </a:solidFill>
        <a:effectLst/>
      </p:bgPr>
    </p:bg>
    <p:spTree>
      <p:nvGrpSpPr>
        <p:cNvPr id="1" name="Shape 37"/>
        <p:cNvGrpSpPr/>
        <p:nvPr/>
      </p:nvGrpSpPr>
      <p:grpSpPr>
        <a:xfrm>
          <a:off x="0" y="0"/>
          <a:ext cx="0" cy="0"/>
          <a:chOff x="0" y="0"/>
          <a:chExt cx="0" cy="0"/>
        </a:xfrm>
      </p:grpSpPr>
      <p:sp>
        <p:nvSpPr>
          <p:cNvPr id="38" name="Google Shape;38;p3"/>
          <p:cNvSpPr/>
          <p:nvPr/>
        </p:nvSpPr>
        <p:spPr>
          <a:xfrm flipH="1">
            <a:off x="4757100" y="2309400"/>
            <a:ext cx="4386900" cy="2834100"/>
          </a:xfrm>
          <a:prstGeom prst="rtTriangl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9" name="Google Shape;39;p3"/>
          <p:cNvGrpSpPr/>
          <p:nvPr/>
        </p:nvGrpSpPr>
        <p:grpSpPr>
          <a:xfrm>
            <a:off x="5594191" y="3961115"/>
            <a:ext cx="2910145" cy="1182340"/>
            <a:chOff x="6917201" y="0"/>
            <a:chExt cx="2227777" cy="863400"/>
          </a:xfrm>
        </p:grpSpPr>
        <p:sp>
          <p:nvSpPr>
            <p:cNvPr id="40" name="Google Shape;40;p3"/>
            <p:cNvSpPr/>
            <p:nvPr/>
          </p:nvSpPr>
          <p:spPr>
            <a:xfrm>
              <a:off x="7641677"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3"/>
            <p:cNvSpPr/>
            <p:nvPr/>
          </p:nvSpPr>
          <p:spPr>
            <a:xfrm>
              <a:off x="7279439"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3"/>
            <p:cNvSpPr/>
            <p:nvPr/>
          </p:nvSpPr>
          <p:spPr>
            <a:xfrm>
              <a:off x="6917201"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 name="Google Shape;43;p3"/>
          <p:cNvGrpSpPr/>
          <p:nvPr/>
        </p:nvGrpSpPr>
        <p:grpSpPr>
          <a:xfrm>
            <a:off x="199149" y="2"/>
            <a:ext cx="2795414" cy="1083308"/>
            <a:chOff x="6917201" y="0"/>
            <a:chExt cx="2227777" cy="863400"/>
          </a:xfrm>
        </p:grpSpPr>
        <p:sp>
          <p:nvSpPr>
            <p:cNvPr id="44" name="Google Shape;44;p3"/>
            <p:cNvSpPr/>
            <p:nvPr/>
          </p:nvSpPr>
          <p:spPr>
            <a:xfrm>
              <a:off x="7641677"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3"/>
            <p:cNvSpPr/>
            <p:nvPr/>
          </p:nvSpPr>
          <p:spPr>
            <a:xfrm>
              <a:off x="7279439"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3"/>
            <p:cNvSpPr/>
            <p:nvPr/>
          </p:nvSpPr>
          <p:spPr>
            <a:xfrm>
              <a:off x="6917201"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7" name="Google Shape;47;p3"/>
          <p:cNvSpPr txBox="1">
            <a:spLocks noGrp="1"/>
          </p:cNvSpPr>
          <p:nvPr>
            <p:ph type="title"/>
          </p:nvPr>
        </p:nvSpPr>
        <p:spPr>
          <a:xfrm>
            <a:off x="1888684" y="1746100"/>
            <a:ext cx="5377500" cy="16461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dk2"/>
              </a:buClr>
              <a:buSzPts val="3200"/>
              <a:buNone/>
              <a:defRPr sz="3200">
                <a:solidFill>
                  <a:schemeClr val="dk2"/>
                </a:solidFill>
              </a:defRPr>
            </a:lvl1pPr>
            <a:lvl2pPr lvl="1" algn="ctr">
              <a:spcBef>
                <a:spcPts val="0"/>
              </a:spcBef>
              <a:spcAft>
                <a:spcPts val="0"/>
              </a:spcAft>
              <a:buClr>
                <a:schemeClr val="dk2"/>
              </a:buClr>
              <a:buSzPts val="3200"/>
              <a:buNone/>
              <a:defRPr sz="3200">
                <a:solidFill>
                  <a:schemeClr val="dk2"/>
                </a:solidFill>
              </a:defRPr>
            </a:lvl2pPr>
            <a:lvl3pPr lvl="2" algn="ctr">
              <a:spcBef>
                <a:spcPts val="0"/>
              </a:spcBef>
              <a:spcAft>
                <a:spcPts val="0"/>
              </a:spcAft>
              <a:buClr>
                <a:schemeClr val="dk2"/>
              </a:buClr>
              <a:buSzPts val="3200"/>
              <a:buNone/>
              <a:defRPr sz="3200">
                <a:solidFill>
                  <a:schemeClr val="dk2"/>
                </a:solidFill>
              </a:defRPr>
            </a:lvl3pPr>
            <a:lvl4pPr lvl="3" algn="ctr">
              <a:spcBef>
                <a:spcPts val="0"/>
              </a:spcBef>
              <a:spcAft>
                <a:spcPts val="0"/>
              </a:spcAft>
              <a:buClr>
                <a:schemeClr val="dk2"/>
              </a:buClr>
              <a:buSzPts val="3200"/>
              <a:buNone/>
              <a:defRPr sz="3200">
                <a:solidFill>
                  <a:schemeClr val="dk2"/>
                </a:solidFill>
              </a:defRPr>
            </a:lvl4pPr>
            <a:lvl5pPr lvl="4" algn="ctr">
              <a:spcBef>
                <a:spcPts val="0"/>
              </a:spcBef>
              <a:spcAft>
                <a:spcPts val="0"/>
              </a:spcAft>
              <a:buClr>
                <a:schemeClr val="dk2"/>
              </a:buClr>
              <a:buSzPts val="3200"/>
              <a:buNone/>
              <a:defRPr sz="3200">
                <a:solidFill>
                  <a:schemeClr val="dk2"/>
                </a:solidFill>
              </a:defRPr>
            </a:lvl5pPr>
            <a:lvl6pPr lvl="5" algn="ctr">
              <a:spcBef>
                <a:spcPts val="0"/>
              </a:spcBef>
              <a:spcAft>
                <a:spcPts val="0"/>
              </a:spcAft>
              <a:buClr>
                <a:schemeClr val="dk2"/>
              </a:buClr>
              <a:buSzPts val="3200"/>
              <a:buNone/>
              <a:defRPr sz="3200">
                <a:solidFill>
                  <a:schemeClr val="dk2"/>
                </a:solidFill>
              </a:defRPr>
            </a:lvl6pPr>
            <a:lvl7pPr lvl="6" algn="ctr">
              <a:spcBef>
                <a:spcPts val="0"/>
              </a:spcBef>
              <a:spcAft>
                <a:spcPts val="0"/>
              </a:spcAft>
              <a:buClr>
                <a:schemeClr val="dk2"/>
              </a:buClr>
              <a:buSzPts val="3200"/>
              <a:buNone/>
              <a:defRPr sz="3200">
                <a:solidFill>
                  <a:schemeClr val="dk2"/>
                </a:solidFill>
              </a:defRPr>
            </a:lvl7pPr>
            <a:lvl8pPr lvl="7" algn="ctr">
              <a:spcBef>
                <a:spcPts val="0"/>
              </a:spcBef>
              <a:spcAft>
                <a:spcPts val="0"/>
              </a:spcAft>
              <a:buClr>
                <a:schemeClr val="dk2"/>
              </a:buClr>
              <a:buSzPts val="3200"/>
              <a:buNone/>
              <a:defRPr sz="3200">
                <a:solidFill>
                  <a:schemeClr val="dk2"/>
                </a:solidFill>
              </a:defRPr>
            </a:lvl8pPr>
            <a:lvl9pPr lvl="8" algn="ctr">
              <a:spcBef>
                <a:spcPts val="0"/>
              </a:spcBef>
              <a:spcAft>
                <a:spcPts val="0"/>
              </a:spcAft>
              <a:buClr>
                <a:schemeClr val="dk2"/>
              </a:buClr>
              <a:buSzPts val="3200"/>
              <a:buNone/>
              <a:defRPr sz="3200">
                <a:solidFill>
                  <a:schemeClr val="dk2"/>
                </a:solidFill>
              </a:defRPr>
            </a:lvl9pPr>
          </a:lstStyle>
          <a:p>
            <a:endParaRPr/>
          </a:p>
        </p:txBody>
      </p:sp>
      <p:sp>
        <p:nvSpPr>
          <p:cNvPr id="48" name="Google Shape;48;p3"/>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pPr marL="0" lvl="0" indent="0" algn="r" rtl="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bg>
      <p:bgPr>
        <a:solidFill>
          <a:schemeClr val="dk2"/>
        </a:solidFill>
        <a:effectLst/>
      </p:bgPr>
    </p:bg>
    <p:spTree>
      <p:nvGrpSpPr>
        <p:cNvPr id="1" name="Shape 49"/>
        <p:cNvGrpSpPr/>
        <p:nvPr/>
      </p:nvGrpSpPr>
      <p:grpSpPr>
        <a:xfrm>
          <a:off x="0" y="0"/>
          <a:ext cx="0" cy="0"/>
          <a:chOff x="0" y="0"/>
          <a:chExt cx="0" cy="0"/>
        </a:xfrm>
      </p:grpSpPr>
      <p:sp>
        <p:nvSpPr>
          <p:cNvPr id="50" name="Google Shape;50;p4"/>
          <p:cNvSpPr/>
          <p:nvPr/>
        </p:nvSpPr>
        <p:spPr>
          <a:xfrm flipH="1">
            <a:off x="3582600" y="1550700"/>
            <a:ext cx="5561400" cy="35928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4"/>
          <p:cNvSpPr/>
          <p:nvPr/>
        </p:nvSpPr>
        <p:spPr>
          <a:xfrm>
            <a:off x="31" y="2824500"/>
            <a:ext cx="7370400" cy="23190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4"/>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4"/>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54" name="Google Shape;54;p4"/>
          <p:cNvSpPr txBox="1">
            <a:spLocks noGrp="1"/>
          </p:cNvSpPr>
          <p:nvPr>
            <p:ph type="body" idx="1"/>
          </p:nvPr>
        </p:nvSpPr>
        <p:spPr>
          <a:xfrm>
            <a:off x="819150" y="1990725"/>
            <a:ext cx="7505700" cy="24480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55" name="Google Shape;55;p4"/>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pPr marL="0" lvl="0" indent="0" algn="r" rtl="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bg>
      <p:bgPr>
        <a:solidFill>
          <a:schemeClr val="dk2"/>
        </a:solidFill>
        <a:effectLst/>
      </p:bgPr>
    </p:bg>
    <p:spTree>
      <p:nvGrpSpPr>
        <p:cNvPr id="1" name="Shape 56"/>
        <p:cNvGrpSpPr/>
        <p:nvPr/>
      </p:nvGrpSpPr>
      <p:grpSpPr>
        <a:xfrm>
          <a:off x="0" y="0"/>
          <a:ext cx="0" cy="0"/>
          <a:chOff x="0" y="0"/>
          <a:chExt cx="0" cy="0"/>
        </a:xfrm>
      </p:grpSpPr>
      <p:sp>
        <p:nvSpPr>
          <p:cNvPr id="57" name="Google Shape;57;p5"/>
          <p:cNvSpPr/>
          <p:nvPr/>
        </p:nvSpPr>
        <p:spPr>
          <a:xfrm flipH="1">
            <a:off x="3582600" y="1550700"/>
            <a:ext cx="5561400" cy="35928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5"/>
          <p:cNvSpPr/>
          <p:nvPr/>
        </p:nvSpPr>
        <p:spPr>
          <a:xfrm>
            <a:off x="31" y="2824500"/>
            <a:ext cx="7370400" cy="23190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5"/>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5"/>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61" name="Google Shape;61;p5"/>
          <p:cNvSpPr txBox="1">
            <a:spLocks noGrp="1"/>
          </p:cNvSpPr>
          <p:nvPr>
            <p:ph type="body" idx="1"/>
          </p:nvPr>
        </p:nvSpPr>
        <p:spPr>
          <a:xfrm>
            <a:off x="819150" y="1990725"/>
            <a:ext cx="3686100" cy="24480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62" name="Google Shape;62;p5"/>
          <p:cNvSpPr txBox="1">
            <a:spLocks noGrp="1"/>
          </p:cNvSpPr>
          <p:nvPr>
            <p:ph type="body" idx="2"/>
          </p:nvPr>
        </p:nvSpPr>
        <p:spPr>
          <a:xfrm>
            <a:off x="4638675" y="1990725"/>
            <a:ext cx="3686100" cy="24480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63" name="Google Shape;63;p5"/>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pPr marL="0" lvl="0" indent="0" algn="r" rtl="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solidFill>
          <a:schemeClr val="dk2"/>
        </a:solidFill>
        <a:effectLst/>
      </p:bgPr>
    </p:bg>
    <p:spTree>
      <p:nvGrpSpPr>
        <p:cNvPr id="1" name="Shape 64"/>
        <p:cNvGrpSpPr/>
        <p:nvPr/>
      </p:nvGrpSpPr>
      <p:grpSpPr>
        <a:xfrm>
          <a:off x="0" y="0"/>
          <a:ext cx="0" cy="0"/>
          <a:chOff x="0" y="0"/>
          <a:chExt cx="0" cy="0"/>
        </a:xfrm>
      </p:grpSpPr>
      <p:sp>
        <p:nvSpPr>
          <p:cNvPr id="65" name="Google Shape;65;p6"/>
          <p:cNvSpPr/>
          <p:nvPr/>
        </p:nvSpPr>
        <p:spPr>
          <a:xfrm flipH="1">
            <a:off x="3582600" y="1550700"/>
            <a:ext cx="5561400" cy="35928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6"/>
          <p:cNvSpPr/>
          <p:nvPr/>
        </p:nvSpPr>
        <p:spPr>
          <a:xfrm>
            <a:off x="31" y="2824500"/>
            <a:ext cx="7370400" cy="23190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6"/>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6"/>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69" name="Google Shape;69;p6"/>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pPr marL="0" lvl="0" indent="0" algn="r" rtl="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bg>
      <p:bgPr>
        <a:solidFill>
          <a:schemeClr val="accent3"/>
        </a:solidFill>
        <a:effectLst/>
      </p:bgPr>
    </p:bg>
    <p:spTree>
      <p:nvGrpSpPr>
        <p:cNvPr id="1" name="Shape 70"/>
        <p:cNvGrpSpPr/>
        <p:nvPr/>
      </p:nvGrpSpPr>
      <p:grpSpPr>
        <a:xfrm>
          <a:off x="0" y="0"/>
          <a:ext cx="0" cy="0"/>
          <a:chOff x="0" y="0"/>
          <a:chExt cx="0" cy="0"/>
        </a:xfrm>
      </p:grpSpPr>
      <p:sp>
        <p:nvSpPr>
          <p:cNvPr id="71" name="Google Shape;71;p7"/>
          <p:cNvSpPr/>
          <p:nvPr/>
        </p:nvSpPr>
        <p:spPr>
          <a:xfrm flipH="1">
            <a:off x="3582600" y="1550700"/>
            <a:ext cx="5561400" cy="35928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7"/>
          <p:cNvSpPr/>
          <p:nvPr/>
        </p:nvSpPr>
        <p:spPr>
          <a:xfrm>
            <a:off x="31" y="2824500"/>
            <a:ext cx="7370400" cy="23190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7"/>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7"/>
          <p:cNvSpPr txBox="1">
            <a:spLocks noGrp="1"/>
          </p:cNvSpPr>
          <p:nvPr>
            <p:ph type="title"/>
          </p:nvPr>
        </p:nvSpPr>
        <p:spPr>
          <a:xfrm>
            <a:off x="819150" y="845600"/>
            <a:ext cx="3709200" cy="13830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75" name="Google Shape;75;p7"/>
          <p:cNvSpPr txBox="1">
            <a:spLocks noGrp="1"/>
          </p:cNvSpPr>
          <p:nvPr>
            <p:ph type="body" idx="1"/>
          </p:nvPr>
        </p:nvSpPr>
        <p:spPr>
          <a:xfrm>
            <a:off x="830700" y="2319050"/>
            <a:ext cx="3709200" cy="21198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76" name="Google Shape;76;p7"/>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pPr marL="0" lvl="0" indent="0" algn="r" rtl="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1"/>
        </a:solidFill>
        <a:effectLst/>
      </p:bgPr>
    </p:bg>
    <p:spTree>
      <p:nvGrpSpPr>
        <p:cNvPr id="1" name="Shape 77"/>
        <p:cNvGrpSpPr/>
        <p:nvPr/>
      </p:nvGrpSpPr>
      <p:grpSpPr>
        <a:xfrm>
          <a:off x="0" y="0"/>
          <a:ext cx="0" cy="0"/>
          <a:chOff x="0" y="0"/>
          <a:chExt cx="0" cy="0"/>
        </a:xfrm>
      </p:grpSpPr>
      <p:sp>
        <p:nvSpPr>
          <p:cNvPr id="78" name="Google Shape;78;p8"/>
          <p:cNvSpPr/>
          <p:nvPr/>
        </p:nvSpPr>
        <p:spPr>
          <a:xfrm>
            <a:off x="0" y="2823144"/>
            <a:ext cx="7369200" cy="23169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8"/>
          <p:cNvSpPr/>
          <p:nvPr/>
        </p:nvSpPr>
        <p:spPr>
          <a:xfrm flipH="1">
            <a:off x="3583210" y="1554113"/>
            <a:ext cx="5560500" cy="35895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0" name="Google Shape;80;p8"/>
          <p:cNvGrpSpPr/>
          <p:nvPr/>
        </p:nvGrpSpPr>
        <p:grpSpPr>
          <a:xfrm>
            <a:off x="255991" y="-118"/>
            <a:ext cx="2251347" cy="1043408"/>
            <a:chOff x="3961956" y="4383950"/>
            <a:chExt cx="1160548" cy="548700"/>
          </a:xfrm>
        </p:grpSpPr>
        <p:sp>
          <p:nvSpPr>
            <p:cNvPr id="81" name="Google Shape;81;p8"/>
            <p:cNvSpPr/>
            <p:nvPr/>
          </p:nvSpPr>
          <p:spPr>
            <a:xfrm>
              <a:off x="4224904" y="4383950"/>
              <a:ext cx="897600" cy="5487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8"/>
            <p:cNvSpPr/>
            <p:nvPr/>
          </p:nvSpPr>
          <p:spPr>
            <a:xfrm>
              <a:off x="4093430" y="4383950"/>
              <a:ext cx="897600" cy="5487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8"/>
            <p:cNvSpPr/>
            <p:nvPr/>
          </p:nvSpPr>
          <p:spPr>
            <a:xfrm>
              <a:off x="3961956" y="4383950"/>
              <a:ext cx="897600" cy="5487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4" name="Google Shape;84;p8"/>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5" name="Google Shape;85;p8"/>
          <p:cNvGrpSpPr/>
          <p:nvPr/>
        </p:nvGrpSpPr>
        <p:grpSpPr>
          <a:xfrm>
            <a:off x="34934" y="4522125"/>
            <a:ext cx="1593306" cy="617072"/>
            <a:chOff x="6917201" y="0"/>
            <a:chExt cx="2227777" cy="863400"/>
          </a:xfrm>
        </p:grpSpPr>
        <p:sp>
          <p:nvSpPr>
            <p:cNvPr id="86" name="Google Shape;86;p8"/>
            <p:cNvSpPr/>
            <p:nvPr/>
          </p:nvSpPr>
          <p:spPr>
            <a:xfrm>
              <a:off x="7641677" y="0"/>
              <a:ext cx="1503300" cy="863400"/>
            </a:xfrm>
            <a:prstGeom prst="parallelogram">
              <a:avLst>
                <a:gd name="adj" fmla="val 158024"/>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8"/>
            <p:cNvSpPr/>
            <p:nvPr/>
          </p:nvSpPr>
          <p:spPr>
            <a:xfrm>
              <a:off x="7279439" y="0"/>
              <a:ext cx="1503300" cy="863400"/>
            </a:xfrm>
            <a:prstGeom prst="parallelogram">
              <a:avLst>
                <a:gd name="adj" fmla="val 158024"/>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8"/>
            <p:cNvSpPr/>
            <p:nvPr/>
          </p:nvSpPr>
          <p:spPr>
            <a:xfrm>
              <a:off x="6917201" y="0"/>
              <a:ext cx="1503300" cy="863400"/>
            </a:xfrm>
            <a:prstGeom prst="parallelogram">
              <a:avLst>
                <a:gd name="adj" fmla="val 158024"/>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9" name="Google Shape;89;p8"/>
          <p:cNvGrpSpPr/>
          <p:nvPr/>
        </p:nvGrpSpPr>
        <p:grpSpPr>
          <a:xfrm>
            <a:off x="5886353" y="1243"/>
            <a:ext cx="3257455" cy="1261514"/>
            <a:chOff x="6917201" y="0"/>
            <a:chExt cx="2227777" cy="863400"/>
          </a:xfrm>
        </p:grpSpPr>
        <p:sp>
          <p:nvSpPr>
            <p:cNvPr id="90" name="Google Shape;90;p8"/>
            <p:cNvSpPr/>
            <p:nvPr/>
          </p:nvSpPr>
          <p:spPr>
            <a:xfrm>
              <a:off x="7641677"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8"/>
            <p:cNvSpPr/>
            <p:nvPr/>
          </p:nvSpPr>
          <p:spPr>
            <a:xfrm>
              <a:off x="7279439"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8"/>
            <p:cNvSpPr/>
            <p:nvPr/>
          </p:nvSpPr>
          <p:spPr>
            <a:xfrm>
              <a:off x="6917201"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3" name="Google Shape;93;p8"/>
          <p:cNvSpPr txBox="1">
            <a:spLocks noGrp="1"/>
          </p:cNvSpPr>
          <p:nvPr>
            <p:ph type="title"/>
          </p:nvPr>
        </p:nvSpPr>
        <p:spPr>
          <a:xfrm>
            <a:off x="1393929" y="1301146"/>
            <a:ext cx="6366900" cy="25392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200"/>
              <a:buNone/>
              <a:defRPr sz="3200"/>
            </a:lvl1pPr>
            <a:lvl2pPr lvl="1" algn="ctr">
              <a:spcBef>
                <a:spcPts val="0"/>
              </a:spcBef>
              <a:spcAft>
                <a:spcPts val="0"/>
              </a:spcAft>
              <a:buSzPts val="3200"/>
              <a:buNone/>
              <a:defRPr sz="3200"/>
            </a:lvl2pPr>
            <a:lvl3pPr lvl="2" algn="ctr">
              <a:spcBef>
                <a:spcPts val="0"/>
              </a:spcBef>
              <a:spcAft>
                <a:spcPts val="0"/>
              </a:spcAft>
              <a:buSzPts val="3200"/>
              <a:buNone/>
              <a:defRPr sz="3200"/>
            </a:lvl3pPr>
            <a:lvl4pPr lvl="3" algn="ctr">
              <a:spcBef>
                <a:spcPts val="0"/>
              </a:spcBef>
              <a:spcAft>
                <a:spcPts val="0"/>
              </a:spcAft>
              <a:buSzPts val="3200"/>
              <a:buNone/>
              <a:defRPr sz="3200"/>
            </a:lvl4pPr>
            <a:lvl5pPr lvl="4" algn="ctr">
              <a:spcBef>
                <a:spcPts val="0"/>
              </a:spcBef>
              <a:spcAft>
                <a:spcPts val="0"/>
              </a:spcAft>
              <a:buSzPts val="3200"/>
              <a:buNone/>
              <a:defRPr sz="3200"/>
            </a:lvl5pPr>
            <a:lvl6pPr lvl="5" algn="ctr">
              <a:spcBef>
                <a:spcPts val="0"/>
              </a:spcBef>
              <a:spcAft>
                <a:spcPts val="0"/>
              </a:spcAft>
              <a:buSzPts val="3200"/>
              <a:buNone/>
              <a:defRPr sz="3200"/>
            </a:lvl6pPr>
            <a:lvl7pPr lvl="6" algn="ctr">
              <a:spcBef>
                <a:spcPts val="0"/>
              </a:spcBef>
              <a:spcAft>
                <a:spcPts val="0"/>
              </a:spcAft>
              <a:buSzPts val="3200"/>
              <a:buNone/>
              <a:defRPr sz="3200"/>
            </a:lvl7pPr>
            <a:lvl8pPr lvl="7" algn="ctr">
              <a:spcBef>
                <a:spcPts val="0"/>
              </a:spcBef>
              <a:spcAft>
                <a:spcPts val="0"/>
              </a:spcAft>
              <a:buSzPts val="3200"/>
              <a:buNone/>
              <a:defRPr sz="3200"/>
            </a:lvl8pPr>
            <a:lvl9pPr lvl="8" algn="ctr">
              <a:spcBef>
                <a:spcPts val="0"/>
              </a:spcBef>
              <a:spcAft>
                <a:spcPts val="0"/>
              </a:spcAft>
              <a:buSzPts val="3200"/>
              <a:buNone/>
              <a:defRPr sz="3200"/>
            </a:lvl9pPr>
          </a:lstStyle>
          <a:p>
            <a:endParaRPr/>
          </a:p>
        </p:txBody>
      </p:sp>
      <p:sp>
        <p:nvSpPr>
          <p:cNvPr id="94" name="Google Shape;94;p8"/>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pPr marL="0" lvl="0" indent="0" algn="r" rtl="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bg>
      <p:bgPr>
        <a:solidFill>
          <a:schemeClr val="dk2"/>
        </a:solidFill>
        <a:effectLst/>
      </p:bgPr>
    </p:bg>
    <p:spTree>
      <p:nvGrpSpPr>
        <p:cNvPr id="1" name="Shape 95"/>
        <p:cNvGrpSpPr/>
        <p:nvPr/>
      </p:nvGrpSpPr>
      <p:grpSpPr>
        <a:xfrm>
          <a:off x="0" y="0"/>
          <a:ext cx="0" cy="0"/>
          <a:chOff x="0" y="0"/>
          <a:chExt cx="0" cy="0"/>
        </a:xfrm>
      </p:grpSpPr>
      <p:sp>
        <p:nvSpPr>
          <p:cNvPr id="96" name="Google Shape;96;p9"/>
          <p:cNvSpPr/>
          <p:nvPr/>
        </p:nvSpPr>
        <p:spPr>
          <a:xfrm flipH="1">
            <a:off x="3582600" y="1550700"/>
            <a:ext cx="5561400" cy="35928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9"/>
          <p:cNvSpPr/>
          <p:nvPr/>
        </p:nvSpPr>
        <p:spPr>
          <a:xfrm>
            <a:off x="31" y="2824500"/>
            <a:ext cx="7370400" cy="23190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9"/>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9"/>
          <p:cNvSpPr txBox="1">
            <a:spLocks noGrp="1"/>
          </p:cNvSpPr>
          <p:nvPr>
            <p:ph type="title"/>
          </p:nvPr>
        </p:nvSpPr>
        <p:spPr>
          <a:xfrm>
            <a:off x="819150" y="845600"/>
            <a:ext cx="6424200" cy="7050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100" name="Google Shape;100;p9"/>
          <p:cNvSpPr txBox="1">
            <a:spLocks noGrp="1"/>
          </p:cNvSpPr>
          <p:nvPr>
            <p:ph type="subTitle" idx="1"/>
          </p:nvPr>
        </p:nvSpPr>
        <p:spPr>
          <a:xfrm>
            <a:off x="819150" y="1550700"/>
            <a:ext cx="5859900" cy="3936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lt1"/>
              </a:buClr>
              <a:buSzPts val="1600"/>
              <a:buNone/>
              <a:defRPr sz="1600">
                <a:solidFill>
                  <a:schemeClr val="lt1"/>
                </a:solidFill>
              </a:defRPr>
            </a:lvl1pPr>
            <a:lvl2pPr lvl="1">
              <a:lnSpc>
                <a:spcPct val="100000"/>
              </a:lnSpc>
              <a:spcBef>
                <a:spcPts val="0"/>
              </a:spcBef>
              <a:spcAft>
                <a:spcPts val="0"/>
              </a:spcAft>
              <a:buClr>
                <a:schemeClr val="lt1"/>
              </a:buClr>
              <a:buSzPts val="1600"/>
              <a:buNone/>
              <a:defRPr sz="1600">
                <a:solidFill>
                  <a:schemeClr val="lt1"/>
                </a:solidFill>
              </a:defRPr>
            </a:lvl2pPr>
            <a:lvl3pPr lvl="2">
              <a:lnSpc>
                <a:spcPct val="100000"/>
              </a:lnSpc>
              <a:spcBef>
                <a:spcPts val="0"/>
              </a:spcBef>
              <a:spcAft>
                <a:spcPts val="0"/>
              </a:spcAft>
              <a:buClr>
                <a:schemeClr val="lt1"/>
              </a:buClr>
              <a:buSzPts val="1600"/>
              <a:buNone/>
              <a:defRPr sz="1600">
                <a:solidFill>
                  <a:schemeClr val="lt1"/>
                </a:solidFill>
              </a:defRPr>
            </a:lvl3pPr>
            <a:lvl4pPr lvl="3">
              <a:lnSpc>
                <a:spcPct val="100000"/>
              </a:lnSpc>
              <a:spcBef>
                <a:spcPts val="0"/>
              </a:spcBef>
              <a:spcAft>
                <a:spcPts val="0"/>
              </a:spcAft>
              <a:buClr>
                <a:schemeClr val="lt1"/>
              </a:buClr>
              <a:buSzPts val="1600"/>
              <a:buNone/>
              <a:defRPr sz="1600">
                <a:solidFill>
                  <a:schemeClr val="lt1"/>
                </a:solidFill>
              </a:defRPr>
            </a:lvl4pPr>
            <a:lvl5pPr lvl="4">
              <a:lnSpc>
                <a:spcPct val="100000"/>
              </a:lnSpc>
              <a:spcBef>
                <a:spcPts val="0"/>
              </a:spcBef>
              <a:spcAft>
                <a:spcPts val="0"/>
              </a:spcAft>
              <a:buClr>
                <a:schemeClr val="lt1"/>
              </a:buClr>
              <a:buSzPts val="1600"/>
              <a:buNone/>
              <a:defRPr sz="1600">
                <a:solidFill>
                  <a:schemeClr val="lt1"/>
                </a:solidFill>
              </a:defRPr>
            </a:lvl5pPr>
            <a:lvl6pPr lvl="5">
              <a:lnSpc>
                <a:spcPct val="100000"/>
              </a:lnSpc>
              <a:spcBef>
                <a:spcPts val="0"/>
              </a:spcBef>
              <a:spcAft>
                <a:spcPts val="0"/>
              </a:spcAft>
              <a:buClr>
                <a:schemeClr val="lt1"/>
              </a:buClr>
              <a:buSzPts val="1600"/>
              <a:buNone/>
              <a:defRPr sz="1600">
                <a:solidFill>
                  <a:schemeClr val="lt1"/>
                </a:solidFill>
              </a:defRPr>
            </a:lvl6pPr>
            <a:lvl7pPr lvl="6">
              <a:lnSpc>
                <a:spcPct val="100000"/>
              </a:lnSpc>
              <a:spcBef>
                <a:spcPts val="0"/>
              </a:spcBef>
              <a:spcAft>
                <a:spcPts val="0"/>
              </a:spcAft>
              <a:buClr>
                <a:schemeClr val="lt1"/>
              </a:buClr>
              <a:buSzPts val="1600"/>
              <a:buNone/>
              <a:defRPr sz="1600">
                <a:solidFill>
                  <a:schemeClr val="lt1"/>
                </a:solidFill>
              </a:defRPr>
            </a:lvl7pPr>
            <a:lvl8pPr lvl="7">
              <a:lnSpc>
                <a:spcPct val="100000"/>
              </a:lnSpc>
              <a:spcBef>
                <a:spcPts val="0"/>
              </a:spcBef>
              <a:spcAft>
                <a:spcPts val="0"/>
              </a:spcAft>
              <a:buClr>
                <a:schemeClr val="lt1"/>
              </a:buClr>
              <a:buSzPts val="1600"/>
              <a:buNone/>
              <a:defRPr sz="1600">
                <a:solidFill>
                  <a:schemeClr val="lt1"/>
                </a:solidFill>
              </a:defRPr>
            </a:lvl8pPr>
            <a:lvl9pPr lvl="8">
              <a:lnSpc>
                <a:spcPct val="100000"/>
              </a:lnSpc>
              <a:spcBef>
                <a:spcPts val="0"/>
              </a:spcBef>
              <a:spcAft>
                <a:spcPts val="0"/>
              </a:spcAft>
              <a:buClr>
                <a:schemeClr val="lt1"/>
              </a:buClr>
              <a:buSzPts val="1600"/>
              <a:buNone/>
              <a:defRPr sz="1600">
                <a:solidFill>
                  <a:schemeClr val="lt1"/>
                </a:solidFill>
              </a:defRPr>
            </a:lvl9pPr>
          </a:lstStyle>
          <a:p>
            <a:endParaRPr/>
          </a:p>
        </p:txBody>
      </p:sp>
      <p:sp>
        <p:nvSpPr>
          <p:cNvPr id="101" name="Google Shape;101;p9"/>
          <p:cNvSpPr txBox="1">
            <a:spLocks noGrp="1"/>
          </p:cNvSpPr>
          <p:nvPr>
            <p:ph type="body" idx="2"/>
          </p:nvPr>
        </p:nvSpPr>
        <p:spPr>
          <a:xfrm>
            <a:off x="819150" y="2467050"/>
            <a:ext cx="5859900" cy="20955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102" name="Google Shape;102;p9"/>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pPr marL="0" lvl="0" indent="0" algn="r" rtl="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bg>
      <p:bgPr>
        <a:solidFill>
          <a:schemeClr val="accent1"/>
        </a:solidFill>
        <a:effectLst/>
      </p:bgPr>
    </p:bg>
    <p:spTree>
      <p:nvGrpSpPr>
        <p:cNvPr id="1" name="Shape 103"/>
        <p:cNvGrpSpPr/>
        <p:nvPr/>
      </p:nvGrpSpPr>
      <p:grpSpPr>
        <a:xfrm>
          <a:off x="0" y="0"/>
          <a:ext cx="0" cy="0"/>
          <a:chOff x="0" y="0"/>
          <a:chExt cx="0" cy="0"/>
        </a:xfrm>
      </p:grpSpPr>
      <p:sp>
        <p:nvSpPr>
          <p:cNvPr id="104" name="Google Shape;104;p10"/>
          <p:cNvSpPr/>
          <p:nvPr/>
        </p:nvSpPr>
        <p:spPr>
          <a:xfrm>
            <a:off x="31" y="2824500"/>
            <a:ext cx="7370400" cy="23190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10"/>
          <p:cNvSpPr/>
          <p:nvPr/>
        </p:nvSpPr>
        <p:spPr>
          <a:xfrm flipH="1">
            <a:off x="3582600" y="1550700"/>
            <a:ext cx="5561400" cy="35928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10"/>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10"/>
          <p:cNvSpPr txBox="1">
            <a:spLocks noGrp="1"/>
          </p:cNvSpPr>
          <p:nvPr>
            <p:ph type="body" idx="1"/>
          </p:nvPr>
        </p:nvSpPr>
        <p:spPr>
          <a:xfrm>
            <a:off x="328025" y="4163500"/>
            <a:ext cx="7415100" cy="605100"/>
          </a:xfrm>
          <a:prstGeom prst="rect">
            <a:avLst/>
          </a:prstGeom>
        </p:spPr>
        <p:txBody>
          <a:bodyPr spcFirstLastPara="1" wrap="square" lIns="91425" tIns="91425" rIns="91425" bIns="91425" anchor="b" anchorCtr="0">
            <a:normAutofit/>
          </a:bodyPr>
          <a:lstStyle>
            <a:lvl1pPr marL="457200" lvl="0" indent="-228600">
              <a:lnSpc>
                <a:spcPct val="100000"/>
              </a:lnSpc>
              <a:spcBef>
                <a:spcPts val="0"/>
              </a:spcBef>
              <a:spcAft>
                <a:spcPts val="0"/>
              </a:spcAft>
              <a:buSzPts val="1300"/>
              <a:buNone/>
              <a:defRPr/>
            </a:lvl1pPr>
          </a:lstStyle>
          <a:p>
            <a:endParaRPr/>
          </a:p>
        </p:txBody>
      </p:sp>
      <p:sp>
        <p:nvSpPr>
          <p:cNvPr id="108" name="Google Shape;108;p10"/>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pPr marL="0" lvl="0" indent="0" algn="r" rtl="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accent3"/>
        </a:solidFill>
        <a:effectLst/>
      </p:bgPr>
    </p:bg>
    <p:spTree>
      <p:nvGrpSpPr>
        <p:cNvPr id="1" name="Shape 109"/>
        <p:cNvGrpSpPr/>
        <p:nvPr/>
      </p:nvGrpSpPr>
      <p:grpSpPr>
        <a:xfrm>
          <a:off x="0" y="0"/>
          <a:ext cx="0" cy="0"/>
          <a:chOff x="0" y="0"/>
          <a:chExt cx="0" cy="0"/>
        </a:xfrm>
      </p:grpSpPr>
      <p:sp>
        <p:nvSpPr>
          <p:cNvPr id="110" name="Google Shape;110;p11"/>
          <p:cNvSpPr/>
          <p:nvPr/>
        </p:nvSpPr>
        <p:spPr>
          <a:xfrm flipH="1">
            <a:off x="5569200" y="2834075"/>
            <a:ext cx="3574800" cy="2309400"/>
          </a:xfrm>
          <a:prstGeom prst="rtTriangl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1" name="Google Shape;111;p11"/>
          <p:cNvGrpSpPr/>
          <p:nvPr/>
        </p:nvGrpSpPr>
        <p:grpSpPr>
          <a:xfrm>
            <a:off x="5959222" y="4119576"/>
            <a:ext cx="2520952" cy="1024165"/>
            <a:chOff x="6917201" y="0"/>
            <a:chExt cx="2227777" cy="863400"/>
          </a:xfrm>
        </p:grpSpPr>
        <p:sp>
          <p:nvSpPr>
            <p:cNvPr id="112" name="Google Shape;112;p11"/>
            <p:cNvSpPr/>
            <p:nvPr/>
          </p:nvSpPr>
          <p:spPr>
            <a:xfrm>
              <a:off x="7641677"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11"/>
            <p:cNvSpPr/>
            <p:nvPr/>
          </p:nvSpPr>
          <p:spPr>
            <a:xfrm>
              <a:off x="7279439"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11"/>
            <p:cNvSpPr/>
            <p:nvPr/>
          </p:nvSpPr>
          <p:spPr>
            <a:xfrm>
              <a:off x="6917201"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5" name="Google Shape;115;p11"/>
          <p:cNvGrpSpPr/>
          <p:nvPr/>
        </p:nvGrpSpPr>
        <p:grpSpPr>
          <a:xfrm>
            <a:off x="199149" y="2"/>
            <a:ext cx="2795414" cy="1083308"/>
            <a:chOff x="6917201" y="0"/>
            <a:chExt cx="2227777" cy="863400"/>
          </a:xfrm>
        </p:grpSpPr>
        <p:sp>
          <p:nvSpPr>
            <p:cNvPr id="116" name="Google Shape;116;p11"/>
            <p:cNvSpPr/>
            <p:nvPr/>
          </p:nvSpPr>
          <p:spPr>
            <a:xfrm>
              <a:off x="7641677"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11"/>
            <p:cNvSpPr/>
            <p:nvPr/>
          </p:nvSpPr>
          <p:spPr>
            <a:xfrm>
              <a:off x="7279439"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11"/>
            <p:cNvSpPr/>
            <p:nvPr/>
          </p:nvSpPr>
          <p:spPr>
            <a:xfrm>
              <a:off x="6917201"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9" name="Google Shape;119;p11"/>
          <p:cNvSpPr txBox="1">
            <a:spLocks noGrp="1"/>
          </p:cNvSpPr>
          <p:nvPr>
            <p:ph type="title" hasCustomPrompt="1"/>
          </p:nvPr>
        </p:nvSpPr>
        <p:spPr>
          <a:xfrm>
            <a:off x="1385850" y="1383850"/>
            <a:ext cx="6372300" cy="13797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dk2"/>
              </a:buClr>
              <a:buSzPts val="8600"/>
              <a:buNone/>
              <a:defRPr sz="8600">
                <a:solidFill>
                  <a:schemeClr val="dk2"/>
                </a:solidFill>
              </a:defRPr>
            </a:lvl1pPr>
            <a:lvl2pPr lvl="1" algn="ctr">
              <a:spcBef>
                <a:spcPts val="0"/>
              </a:spcBef>
              <a:spcAft>
                <a:spcPts val="0"/>
              </a:spcAft>
              <a:buClr>
                <a:schemeClr val="dk2"/>
              </a:buClr>
              <a:buSzPts val="8600"/>
              <a:buNone/>
              <a:defRPr sz="8600">
                <a:solidFill>
                  <a:schemeClr val="dk2"/>
                </a:solidFill>
              </a:defRPr>
            </a:lvl2pPr>
            <a:lvl3pPr lvl="2" algn="ctr">
              <a:spcBef>
                <a:spcPts val="0"/>
              </a:spcBef>
              <a:spcAft>
                <a:spcPts val="0"/>
              </a:spcAft>
              <a:buClr>
                <a:schemeClr val="dk2"/>
              </a:buClr>
              <a:buSzPts val="8600"/>
              <a:buNone/>
              <a:defRPr sz="8600">
                <a:solidFill>
                  <a:schemeClr val="dk2"/>
                </a:solidFill>
              </a:defRPr>
            </a:lvl3pPr>
            <a:lvl4pPr lvl="3" algn="ctr">
              <a:spcBef>
                <a:spcPts val="0"/>
              </a:spcBef>
              <a:spcAft>
                <a:spcPts val="0"/>
              </a:spcAft>
              <a:buClr>
                <a:schemeClr val="dk2"/>
              </a:buClr>
              <a:buSzPts val="8600"/>
              <a:buNone/>
              <a:defRPr sz="8600">
                <a:solidFill>
                  <a:schemeClr val="dk2"/>
                </a:solidFill>
              </a:defRPr>
            </a:lvl4pPr>
            <a:lvl5pPr lvl="4" algn="ctr">
              <a:spcBef>
                <a:spcPts val="0"/>
              </a:spcBef>
              <a:spcAft>
                <a:spcPts val="0"/>
              </a:spcAft>
              <a:buClr>
                <a:schemeClr val="dk2"/>
              </a:buClr>
              <a:buSzPts val="8600"/>
              <a:buNone/>
              <a:defRPr sz="8600">
                <a:solidFill>
                  <a:schemeClr val="dk2"/>
                </a:solidFill>
              </a:defRPr>
            </a:lvl5pPr>
            <a:lvl6pPr lvl="5" algn="ctr">
              <a:spcBef>
                <a:spcPts val="0"/>
              </a:spcBef>
              <a:spcAft>
                <a:spcPts val="0"/>
              </a:spcAft>
              <a:buClr>
                <a:schemeClr val="dk2"/>
              </a:buClr>
              <a:buSzPts val="8600"/>
              <a:buNone/>
              <a:defRPr sz="8600">
                <a:solidFill>
                  <a:schemeClr val="dk2"/>
                </a:solidFill>
              </a:defRPr>
            </a:lvl6pPr>
            <a:lvl7pPr lvl="6" algn="ctr">
              <a:spcBef>
                <a:spcPts val="0"/>
              </a:spcBef>
              <a:spcAft>
                <a:spcPts val="0"/>
              </a:spcAft>
              <a:buClr>
                <a:schemeClr val="dk2"/>
              </a:buClr>
              <a:buSzPts val="8600"/>
              <a:buNone/>
              <a:defRPr sz="8600">
                <a:solidFill>
                  <a:schemeClr val="dk2"/>
                </a:solidFill>
              </a:defRPr>
            </a:lvl7pPr>
            <a:lvl8pPr lvl="7" algn="ctr">
              <a:spcBef>
                <a:spcPts val="0"/>
              </a:spcBef>
              <a:spcAft>
                <a:spcPts val="0"/>
              </a:spcAft>
              <a:buClr>
                <a:schemeClr val="dk2"/>
              </a:buClr>
              <a:buSzPts val="8600"/>
              <a:buNone/>
              <a:defRPr sz="8600">
                <a:solidFill>
                  <a:schemeClr val="dk2"/>
                </a:solidFill>
              </a:defRPr>
            </a:lvl8pPr>
            <a:lvl9pPr lvl="8" algn="ctr">
              <a:spcBef>
                <a:spcPts val="0"/>
              </a:spcBef>
              <a:spcAft>
                <a:spcPts val="0"/>
              </a:spcAft>
              <a:buClr>
                <a:schemeClr val="dk2"/>
              </a:buClr>
              <a:buSzPts val="8600"/>
              <a:buNone/>
              <a:defRPr sz="8600">
                <a:solidFill>
                  <a:schemeClr val="dk2"/>
                </a:solidFill>
              </a:defRPr>
            </a:lvl9pPr>
          </a:lstStyle>
          <a:p>
            <a:r>
              <a:t>xx%</a:t>
            </a:r>
          </a:p>
        </p:txBody>
      </p:sp>
      <p:sp>
        <p:nvSpPr>
          <p:cNvPr id="120" name="Google Shape;120;p11"/>
          <p:cNvSpPr txBox="1">
            <a:spLocks noGrp="1"/>
          </p:cNvSpPr>
          <p:nvPr>
            <p:ph type="body" idx="1"/>
          </p:nvPr>
        </p:nvSpPr>
        <p:spPr>
          <a:xfrm>
            <a:off x="1385850" y="2863850"/>
            <a:ext cx="6372300" cy="641100"/>
          </a:xfrm>
          <a:prstGeom prst="rect">
            <a:avLst/>
          </a:prstGeom>
        </p:spPr>
        <p:txBody>
          <a:bodyPr spcFirstLastPara="1" wrap="square" lIns="91425" tIns="91425" rIns="91425" bIns="91425" anchor="t" anchorCtr="0">
            <a:normAutofit/>
          </a:bodyPr>
          <a:lstStyle>
            <a:lvl1pPr marL="457200" lvl="0" indent="-311150" algn="ctr">
              <a:spcBef>
                <a:spcPts val="0"/>
              </a:spcBef>
              <a:spcAft>
                <a:spcPts val="0"/>
              </a:spcAft>
              <a:buSzPts val="1300"/>
              <a:buChar char="●"/>
              <a:defRPr/>
            </a:lvl1pPr>
            <a:lvl2pPr marL="914400" lvl="1" indent="-298450" algn="ctr">
              <a:spcBef>
                <a:spcPts val="0"/>
              </a:spcBef>
              <a:spcAft>
                <a:spcPts val="0"/>
              </a:spcAft>
              <a:buSzPts val="1100"/>
              <a:buChar char="○"/>
              <a:defRPr/>
            </a:lvl2pPr>
            <a:lvl3pPr marL="1371600" lvl="2" indent="-298450" algn="ctr">
              <a:spcBef>
                <a:spcPts val="0"/>
              </a:spcBef>
              <a:spcAft>
                <a:spcPts val="0"/>
              </a:spcAft>
              <a:buSzPts val="1100"/>
              <a:buChar char="■"/>
              <a:defRPr/>
            </a:lvl3pPr>
            <a:lvl4pPr marL="1828800" lvl="3" indent="-298450" algn="ctr">
              <a:spcBef>
                <a:spcPts val="0"/>
              </a:spcBef>
              <a:spcAft>
                <a:spcPts val="0"/>
              </a:spcAft>
              <a:buSzPts val="1100"/>
              <a:buChar char="●"/>
              <a:defRPr/>
            </a:lvl4pPr>
            <a:lvl5pPr marL="2286000" lvl="4" indent="-298450" algn="ctr">
              <a:spcBef>
                <a:spcPts val="0"/>
              </a:spcBef>
              <a:spcAft>
                <a:spcPts val="0"/>
              </a:spcAft>
              <a:buSzPts val="1100"/>
              <a:buChar char="○"/>
              <a:defRPr/>
            </a:lvl5pPr>
            <a:lvl6pPr marL="2743200" lvl="5" indent="-298450" algn="ctr">
              <a:spcBef>
                <a:spcPts val="0"/>
              </a:spcBef>
              <a:spcAft>
                <a:spcPts val="0"/>
              </a:spcAft>
              <a:buSzPts val="1100"/>
              <a:buChar char="■"/>
              <a:defRPr/>
            </a:lvl6pPr>
            <a:lvl7pPr marL="3200400" lvl="6" indent="-298450" algn="ctr">
              <a:spcBef>
                <a:spcPts val="0"/>
              </a:spcBef>
              <a:spcAft>
                <a:spcPts val="0"/>
              </a:spcAft>
              <a:buSzPts val="1100"/>
              <a:buChar char="●"/>
              <a:defRPr/>
            </a:lvl7pPr>
            <a:lvl8pPr marL="3657600" lvl="7" indent="-298450" algn="ctr">
              <a:spcBef>
                <a:spcPts val="0"/>
              </a:spcBef>
              <a:spcAft>
                <a:spcPts val="0"/>
              </a:spcAft>
              <a:buSzPts val="1100"/>
              <a:buChar char="○"/>
              <a:defRPr/>
            </a:lvl8pPr>
            <a:lvl9pPr marL="4114800" lvl="8" indent="-298450" algn="ctr">
              <a:spcBef>
                <a:spcPts val="0"/>
              </a:spcBef>
              <a:spcAft>
                <a:spcPts val="0"/>
              </a:spcAft>
              <a:buSzPts val="1100"/>
              <a:buChar char="■"/>
              <a:defRPr/>
            </a:lvl9pPr>
          </a:lstStyle>
          <a:p>
            <a:endParaRPr/>
          </a:p>
        </p:txBody>
      </p:sp>
      <p:sp>
        <p:nvSpPr>
          <p:cNvPr id="121" name="Google Shape;121;p11"/>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pPr marL="0" lvl="0" indent="0" algn="r" rtl="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2"/>
        <p:cNvGrpSpPr/>
        <p:nvPr/>
      </p:nvGrpSpPr>
      <p:grpSpPr>
        <a:xfrm>
          <a:off x="0" y="0"/>
          <a:ext cx="0" cy="0"/>
          <a:chOff x="0" y="0"/>
          <a:chExt cx="0" cy="0"/>
        </a:xfrm>
      </p:grpSpPr>
      <p:sp>
        <p:nvSpPr>
          <p:cNvPr id="123" name="Google Shape;123;p12"/>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pPr marL="0" lvl="0" indent="0" algn="r" rtl="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hift">
    <p:bg>
      <p:bgPr>
        <a:solidFill>
          <a:schemeClr val="dk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1pPr>
            <a:lvl2pPr lvl="1">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2pPr>
            <a:lvl3pPr lvl="2">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3pPr>
            <a:lvl4pPr lvl="3">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4pPr>
            <a:lvl5pPr lvl="4">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5pPr>
            <a:lvl6pPr lvl="5">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6pPr>
            <a:lvl7pPr lvl="6">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7pPr>
            <a:lvl8pPr lvl="7">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8pPr>
            <a:lvl9pPr lvl="8">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9pPr>
          </a:lstStyle>
          <a:p>
            <a:endParaRPr/>
          </a:p>
        </p:txBody>
      </p:sp>
      <p:sp>
        <p:nvSpPr>
          <p:cNvPr id="7" name="Google Shape;7;p1"/>
          <p:cNvSpPr txBox="1">
            <a:spLocks noGrp="1"/>
          </p:cNvSpPr>
          <p:nvPr>
            <p:ph type="body" idx="1"/>
          </p:nvPr>
        </p:nvSpPr>
        <p:spPr>
          <a:xfrm>
            <a:off x="311700" y="1152475"/>
            <a:ext cx="8520600" cy="3391200"/>
          </a:xfrm>
          <a:prstGeom prst="rect">
            <a:avLst/>
          </a:prstGeom>
          <a:noFill/>
          <a:ln>
            <a:noFill/>
          </a:ln>
        </p:spPr>
        <p:txBody>
          <a:bodyPr spcFirstLastPara="1" wrap="square" lIns="91425" tIns="91425" rIns="91425" bIns="91425" anchor="t" anchorCtr="0">
            <a:normAutofit/>
          </a:bodyPr>
          <a:lstStyle>
            <a:lvl1pPr marL="457200" lvl="0" indent="-311150">
              <a:lnSpc>
                <a:spcPct val="115000"/>
              </a:lnSpc>
              <a:spcBef>
                <a:spcPts val="0"/>
              </a:spcBef>
              <a:spcAft>
                <a:spcPts val="0"/>
              </a:spcAft>
              <a:buClr>
                <a:schemeClr val="dk2"/>
              </a:buClr>
              <a:buSzPts val="1300"/>
              <a:buFont typeface="Calibri"/>
              <a:buChar char="●"/>
              <a:defRPr sz="1300">
                <a:solidFill>
                  <a:schemeClr val="dk2"/>
                </a:solidFill>
                <a:latin typeface="Calibri"/>
                <a:ea typeface="Calibri"/>
                <a:cs typeface="Calibri"/>
                <a:sym typeface="Calibri"/>
              </a:defRPr>
            </a:lvl1pPr>
            <a:lvl2pPr marL="914400" lvl="1" indent="-29845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2pPr>
            <a:lvl3pPr marL="1371600" lvl="2" indent="-29845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3pPr>
            <a:lvl4pPr marL="1828800" lvl="3" indent="-29845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4pPr>
            <a:lvl5pPr marL="2286000" lvl="4" indent="-29845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5pPr>
            <a:lvl6pPr marL="2743200" lvl="5" indent="-29845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6pPr>
            <a:lvl7pPr marL="3200400" lvl="6" indent="-29845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7pPr>
            <a:lvl8pPr marL="3657600" lvl="7" indent="-29845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8pPr>
            <a:lvl9pPr marL="4114800" lvl="8" indent="-29845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9pPr>
          </a:lstStyle>
          <a:p>
            <a:endParaRPr/>
          </a:p>
        </p:txBody>
      </p:sp>
      <p:sp>
        <p:nvSpPr>
          <p:cNvPr id="8" name="Google Shape;8;p1"/>
          <p:cNvSpPr txBox="1">
            <a:spLocks noGrp="1"/>
          </p:cNvSpPr>
          <p:nvPr>
            <p:ph type="sldNum" idx="12"/>
          </p:nvPr>
        </p:nvSpPr>
        <p:spPr>
          <a:xfrm>
            <a:off x="8390734" y="4543668"/>
            <a:ext cx="548700" cy="393600"/>
          </a:xfrm>
          <a:prstGeom prst="rect">
            <a:avLst/>
          </a:prstGeom>
          <a:noFill/>
          <a:ln>
            <a:noFill/>
          </a:ln>
        </p:spPr>
        <p:txBody>
          <a:bodyPr spcFirstLastPara="1" wrap="square" lIns="91425" tIns="91425" rIns="91425" bIns="91425" anchor="ctr" anchorCtr="0">
            <a:normAutofit lnSpcReduction="10000"/>
          </a:bodyPr>
          <a:lstStyle>
            <a:lvl1pPr lvl="0" algn="r">
              <a:buNone/>
              <a:defRPr sz="1000">
                <a:solidFill>
                  <a:schemeClr val="dk2"/>
                </a:solidFill>
                <a:latin typeface="Nunito"/>
                <a:ea typeface="Nunito"/>
                <a:cs typeface="Nunito"/>
                <a:sym typeface="Nunito"/>
              </a:defRPr>
            </a:lvl1pPr>
            <a:lvl2pPr lvl="1" algn="r">
              <a:buNone/>
              <a:defRPr sz="1000">
                <a:solidFill>
                  <a:schemeClr val="dk2"/>
                </a:solidFill>
                <a:latin typeface="Nunito"/>
                <a:ea typeface="Nunito"/>
                <a:cs typeface="Nunito"/>
                <a:sym typeface="Nunito"/>
              </a:defRPr>
            </a:lvl2pPr>
            <a:lvl3pPr lvl="2" algn="r">
              <a:buNone/>
              <a:defRPr sz="1000">
                <a:solidFill>
                  <a:schemeClr val="dk2"/>
                </a:solidFill>
                <a:latin typeface="Nunito"/>
                <a:ea typeface="Nunito"/>
                <a:cs typeface="Nunito"/>
                <a:sym typeface="Nunito"/>
              </a:defRPr>
            </a:lvl3pPr>
            <a:lvl4pPr lvl="3" algn="r">
              <a:buNone/>
              <a:defRPr sz="1000">
                <a:solidFill>
                  <a:schemeClr val="dk2"/>
                </a:solidFill>
                <a:latin typeface="Nunito"/>
                <a:ea typeface="Nunito"/>
                <a:cs typeface="Nunito"/>
                <a:sym typeface="Nunito"/>
              </a:defRPr>
            </a:lvl4pPr>
            <a:lvl5pPr lvl="4" algn="r">
              <a:buNone/>
              <a:defRPr sz="1000">
                <a:solidFill>
                  <a:schemeClr val="dk2"/>
                </a:solidFill>
                <a:latin typeface="Nunito"/>
                <a:ea typeface="Nunito"/>
                <a:cs typeface="Nunito"/>
                <a:sym typeface="Nunito"/>
              </a:defRPr>
            </a:lvl5pPr>
            <a:lvl6pPr lvl="5" algn="r">
              <a:buNone/>
              <a:defRPr sz="1000">
                <a:solidFill>
                  <a:schemeClr val="dk2"/>
                </a:solidFill>
                <a:latin typeface="Nunito"/>
                <a:ea typeface="Nunito"/>
                <a:cs typeface="Nunito"/>
                <a:sym typeface="Nunito"/>
              </a:defRPr>
            </a:lvl6pPr>
            <a:lvl7pPr lvl="6" algn="r">
              <a:buNone/>
              <a:defRPr sz="1000">
                <a:solidFill>
                  <a:schemeClr val="dk2"/>
                </a:solidFill>
                <a:latin typeface="Nunito"/>
                <a:ea typeface="Nunito"/>
                <a:cs typeface="Nunito"/>
                <a:sym typeface="Nunito"/>
              </a:defRPr>
            </a:lvl7pPr>
            <a:lvl8pPr lvl="7" algn="r">
              <a:buNone/>
              <a:defRPr sz="1000">
                <a:solidFill>
                  <a:schemeClr val="dk2"/>
                </a:solidFill>
                <a:latin typeface="Nunito"/>
                <a:ea typeface="Nunito"/>
                <a:cs typeface="Nunito"/>
                <a:sym typeface="Nunito"/>
              </a:defRPr>
            </a:lvl8pPr>
            <a:lvl9pPr lvl="8" algn="r">
              <a:buNone/>
              <a:defRPr sz="1000">
                <a:solidFill>
                  <a:schemeClr val="dk2"/>
                </a:solidFill>
                <a:latin typeface="Nunito"/>
                <a:ea typeface="Nunito"/>
                <a:cs typeface="Nunito"/>
                <a:sym typeface="Nunito"/>
              </a:defRPr>
            </a:lvl9pPr>
          </a:lstStyle>
          <a:p>
            <a:pPr marL="0" lvl="0" indent="0" algn="r" rtl="0">
              <a:spcBef>
                <a:spcPts val="0"/>
              </a:spcBef>
              <a:spcAft>
                <a:spcPts val="0"/>
              </a:spcAft>
              <a:buNone/>
            </a:pPr>
            <a:fld id="{00000000-1234-1234-1234-123412341234}" type="slidenum">
              <a:rPr lang="en-GB"/>
              <a:pPr marL="0" lvl="0" indent="0" algn="r" rtl="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13"/>
          <p:cNvSpPr txBox="1">
            <a:spLocks noGrp="1"/>
          </p:cNvSpPr>
          <p:nvPr>
            <p:ph type="ctrTitle"/>
          </p:nvPr>
        </p:nvSpPr>
        <p:spPr>
          <a:xfrm>
            <a:off x="1858703" y="1822833"/>
            <a:ext cx="5361300" cy="1448100"/>
          </a:xfrm>
          <a:prstGeom prst="rect">
            <a:avLst/>
          </a:prstGeom>
        </p:spPr>
        <p:txBody>
          <a:bodyPr spcFirstLastPara="1" wrap="square" lIns="91425" tIns="91425" rIns="91425" bIns="91425" anchor="ctr" anchorCtr="0">
            <a:normAutofit fontScale="90000"/>
          </a:bodyPr>
          <a:lstStyle/>
          <a:p>
            <a:pPr marL="0" lvl="0" indent="0" algn="ctr" rtl="0">
              <a:spcBef>
                <a:spcPts val="0"/>
              </a:spcBef>
              <a:spcAft>
                <a:spcPts val="0"/>
              </a:spcAft>
              <a:buNone/>
            </a:pPr>
            <a:r>
              <a:rPr lang="en-GB" sz="8500"/>
              <a:t>Climate</a:t>
            </a:r>
            <a:endParaRPr sz="85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32"/>
        <p:cNvGrpSpPr/>
        <p:nvPr/>
      </p:nvGrpSpPr>
      <p:grpSpPr>
        <a:xfrm>
          <a:off x="0" y="0"/>
          <a:ext cx="0" cy="0"/>
          <a:chOff x="0" y="0"/>
          <a:chExt cx="0" cy="0"/>
        </a:xfrm>
      </p:grpSpPr>
      <p:sp>
        <p:nvSpPr>
          <p:cNvPr id="133" name="Google Shape;133;p14"/>
          <p:cNvSpPr txBox="1">
            <a:spLocks noGrp="1"/>
          </p:cNvSpPr>
          <p:nvPr>
            <p:ph type="title"/>
          </p:nvPr>
        </p:nvSpPr>
        <p:spPr>
          <a:xfrm>
            <a:off x="311700" y="197150"/>
            <a:ext cx="8520600" cy="6132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GB" sz="3522">
                <a:latin typeface="Lobster"/>
                <a:ea typeface="Lobster"/>
                <a:cs typeface="Lobster"/>
                <a:sym typeface="Lobster"/>
              </a:rPr>
              <a:t>Climatic controls</a:t>
            </a:r>
            <a:endParaRPr sz="3522">
              <a:latin typeface="Lobster"/>
              <a:ea typeface="Lobster"/>
              <a:cs typeface="Lobster"/>
              <a:sym typeface="Lobster"/>
            </a:endParaRPr>
          </a:p>
        </p:txBody>
      </p:sp>
      <p:sp>
        <p:nvSpPr>
          <p:cNvPr id="134" name="Google Shape;134;p14"/>
          <p:cNvSpPr txBox="1">
            <a:spLocks noGrp="1"/>
          </p:cNvSpPr>
          <p:nvPr>
            <p:ph type="body" idx="1"/>
          </p:nvPr>
        </p:nvSpPr>
        <p:spPr>
          <a:xfrm>
            <a:off x="128700" y="692550"/>
            <a:ext cx="8886600" cy="3758400"/>
          </a:xfrm>
          <a:prstGeom prst="rect">
            <a:avLst/>
          </a:prstGeom>
        </p:spPr>
        <p:txBody>
          <a:bodyPr spcFirstLastPara="1" wrap="square" lIns="91425" tIns="91425" rIns="91425" bIns="91425" anchor="t" anchorCtr="0">
            <a:normAutofit/>
          </a:bodyPr>
          <a:lstStyle/>
          <a:p>
            <a:pPr marL="0" lvl="0" indent="0" algn="l" rtl="0">
              <a:lnSpc>
                <a:spcPct val="105000"/>
              </a:lnSpc>
              <a:spcBef>
                <a:spcPts val="0"/>
              </a:spcBef>
              <a:spcAft>
                <a:spcPts val="1200"/>
              </a:spcAft>
              <a:buNone/>
            </a:pPr>
            <a:r>
              <a:rPr lang="en-GB" sz="1500" b="1">
                <a:latin typeface="Comfortaa"/>
                <a:ea typeface="Comfortaa"/>
                <a:cs typeface="Comfortaa"/>
                <a:sym typeface="Comfortaa"/>
              </a:rPr>
              <a:t>Climate is the long-term weather pattern in an area, typically averaged over 30 years. More rigorously, it is the mean and variability of meteorological variables over a time spanning from months to millions of years. Some of the meteorological variables that are commonly measured are temperature, humidity, atmospheric pressure, wind, and precipitation. In a broader sense, climate is the state of the components of the climate system, including the atmosphere, hydrosphere, cryosphere, lithosphere and biosphere and the interactions between them. The climate of a location is affected by its latitude/longitude, terrain, altitude, land use and nearby water bodies and their currents.</a:t>
            </a:r>
            <a:endParaRPr sz="1500" b="1">
              <a:latin typeface="Comfortaa"/>
              <a:ea typeface="Comfortaa"/>
              <a:cs typeface="Comfortaa"/>
              <a:sym typeface="Comfortaa"/>
            </a:endParaRPr>
          </a:p>
        </p:txBody>
      </p:sp>
      <p:pic>
        <p:nvPicPr>
          <p:cNvPr id="135" name="Google Shape;135;p14"/>
          <p:cNvPicPr preferRelativeResize="0"/>
          <p:nvPr/>
        </p:nvPicPr>
        <p:blipFill>
          <a:blip r:embed="rId3">
            <a:alphaModFix/>
          </a:blip>
          <a:stretch>
            <a:fillRect/>
          </a:stretch>
        </p:blipFill>
        <p:spPr>
          <a:xfrm>
            <a:off x="547175" y="3093750"/>
            <a:ext cx="3395925" cy="1901725"/>
          </a:xfrm>
          <a:prstGeom prst="rect">
            <a:avLst/>
          </a:prstGeom>
          <a:noFill/>
          <a:ln>
            <a:noFill/>
          </a:ln>
        </p:spPr>
      </p:pic>
      <p:pic>
        <p:nvPicPr>
          <p:cNvPr id="136" name="Google Shape;136;p14"/>
          <p:cNvPicPr preferRelativeResize="0"/>
          <p:nvPr/>
        </p:nvPicPr>
        <p:blipFill>
          <a:blip r:embed="rId4">
            <a:alphaModFix/>
          </a:blip>
          <a:stretch>
            <a:fillRect/>
          </a:stretch>
        </p:blipFill>
        <p:spPr>
          <a:xfrm>
            <a:off x="4774755" y="3093750"/>
            <a:ext cx="3851595" cy="19017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0"/>
        <p:cNvGrpSpPr/>
        <p:nvPr/>
      </p:nvGrpSpPr>
      <p:grpSpPr>
        <a:xfrm>
          <a:off x="0" y="0"/>
          <a:ext cx="0" cy="0"/>
          <a:chOff x="0" y="0"/>
          <a:chExt cx="0" cy="0"/>
        </a:xfrm>
      </p:grpSpPr>
      <p:sp>
        <p:nvSpPr>
          <p:cNvPr id="141" name="Google Shape;141;p15"/>
          <p:cNvSpPr txBox="1">
            <a:spLocks noGrp="1"/>
          </p:cNvSpPr>
          <p:nvPr>
            <p:ph type="title"/>
          </p:nvPr>
        </p:nvSpPr>
        <p:spPr>
          <a:xfrm>
            <a:off x="311700" y="234325"/>
            <a:ext cx="8520600" cy="6132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GB" sz="3522">
                <a:latin typeface="Lobster"/>
                <a:ea typeface="Lobster"/>
                <a:cs typeface="Lobster"/>
                <a:sym typeface="Lobster"/>
              </a:rPr>
              <a:t>Factors affecting India’s climate</a:t>
            </a:r>
            <a:endParaRPr sz="3522">
              <a:latin typeface="Lobster"/>
              <a:ea typeface="Lobster"/>
              <a:cs typeface="Lobster"/>
              <a:sym typeface="Lobster"/>
            </a:endParaRPr>
          </a:p>
        </p:txBody>
      </p:sp>
      <p:sp>
        <p:nvSpPr>
          <p:cNvPr id="142" name="Google Shape;142;p15"/>
          <p:cNvSpPr txBox="1">
            <a:spLocks noGrp="1"/>
          </p:cNvSpPr>
          <p:nvPr>
            <p:ph type="body" idx="1"/>
          </p:nvPr>
        </p:nvSpPr>
        <p:spPr>
          <a:xfrm>
            <a:off x="819150" y="1990725"/>
            <a:ext cx="7505700" cy="2448000"/>
          </a:xfrm>
          <a:prstGeom prst="rect">
            <a:avLst/>
          </a:prstGeom>
        </p:spPr>
        <p:txBody>
          <a:bodyPr spcFirstLastPara="1" wrap="square" lIns="91425" tIns="91425" rIns="91425" bIns="91425" anchor="t" anchorCtr="0">
            <a:normAutofit/>
          </a:bodyPr>
          <a:lstStyle/>
          <a:p>
            <a:pPr marL="0" lvl="0" indent="0" algn="l" rtl="0">
              <a:lnSpc>
                <a:spcPct val="95000"/>
              </a:lnSpc>
              <a:spcBef>
                <a:spcPts val="0"/>
              </a:spcBef>
              <a:spcAft>
                <a:spcPts val="0"/>
              </a:spcAft>
              <a:buNone/>
            </a:pPr>
            <a:r>
              <a:rPr lang="en-GB" sz="1500" b="1">
                <a:latin typeface="Comfortaa"/>
                <a:ea typeface="Comfortaa"/>
                <a:cs typeface="Comfortaa"/>
                <a:sym typeface="Comfortaa"/>
              </a:rPr>
              <a:t>Climate can be called the steady weather </a:t>
            </a:r>
            <a:endParaRPr sz="1500" b="1">
              <a:latin typeface="Comfortaa"/>
              <a:ea typeface="Comfortaa"/>
              <a:cs typeface="Comfortaa"/>
              <a:sym typeface="Comfortaa"/>
            </a:endParaRPr>
          </a:p>
          <a:p>
            <a:pPr marL="0" lvl="0" indent="0" algn="l" rtl="0">
              <a:lnSpc>
                <a:spcPct val="95000"/>
              </a:lnSpc>
              <a:spcBef>
                <a:spcPts val="0"/>
              </a:spcBef>
              <a:spcAft>
                <a:spcPts val="0"/>
              </a:spcAft>
              <a:buNone/>
            </a:pPr>
            <a:r>
              <a:rPr lang="en-GB" sz="1500" b="1">
                <a:latin typeface="Comfortaa"/>
                <a:ea typeface="Comfortaa"/>
                <a:cs typeface="Comfortaa"/>
                <a:sym typeface="Comfortaa"/>
              </a:rPr>
              <a:t>condition of an area. There are various factors </a:t>
            </a:r>
            <a:endParaRPr sz="1500" b="1">
              <a:latin typeface="Comfortaa"/>
              <a:ea typeface="Comfortaa"/>
              <a:cs typeface="Comfortaa"/>
              <a:sym typeface="Comfortaa"/>
            </a:endParaRPr>
          </a:p>
          <a:p>
            <a:pPr marL="0" lvl="0" indent="0" algn="l" rtl="0">
              <a:lnSpc>
                <a:spcPct val="95000"/>
              </a:lnSpc>
              <a:spcBef>
                <a:spcPts val="0"/>
              </a:spcBef>
              <a:spcAft>
                <a:spcPts val="0"/>
              </a:spcAft>
              <a:buNone/>
            </a:pPr>
            <a:r>
              <a:rPr lang="en-GB" sz="1500" b="1">
                <a:latin typeface="Comfortaa"/>
                <a:ea typeface="Comfortaa"/>
                <a:cs typeface="Comfortaa"/>
                <a:sym typeface="Comfortaa"/>
              </a:rPr>
              <a:t>that influence India’s climate, they are </a:t>
            </a:r>
            <a:endParaRPr sz="1500" b="1">
              <a:latin typeface="Comfortaa"/>
              <a:ea typeface="Comfortaa"/>
              <a:cs typeface="Comfortaa"/>
              <a:sym typeface="Comfortaa"/>
            </a:endParaRPr>
          </a:p>
          <a:p>
            <a:pPr marL="0" lvl="0" indent="0" algn="l" rtl="0">
              <a:lnSpc>
                <a:spcPct val="95000"/>
              </a:lnSpc>
              <a:spcBef>
                <a:spcPts val="0"/>
              </a:spcBef>
              <a:spcAft>
                <a:spcPts val="0"/>
              </a:spcAft>
              <a:buClr>
                <a:schemeClr val="dk1"/>
              </a:buClr>
              <a:buSzPts val="1100"/>
              <a:buFont typeface="Arial"/>
              <a:buNone/>
            </a:pPr>
            <a:r>
              <a:rPr lang="en-GB" sz="1500" b="1">
                <a:latin typeface="Comfortaa"/>
                <a:ea typeface="Comfortaa"/>
                <a:cs typeface="Comfortaa"/>
                <a:sym typeface="Comfortaa"/>
              </a:rPr>
              <a:t>explained below:</a:t>
            </a:r>
            <a:endParaRPr sz="1500" b="1">
              <a:latin typeface="Comfortaa"/>
              <a:ea typeface="Comfortaa"/>
              <a:cs typeface="Comfortaa"/>
              <a:sym typeface="Comfortaa"/>
            </a:endParaRPr>
          </a:p>
          <a:p>
            <a:pPr marL="457200" lvl="0" indent="-323850" algn="l" rtl="0">
              <a:lnSpc>
                <a:spcPct val="95000"/>
              </a:lnSpc>
              <a:spcBef>
                <a:spcPts val="1000"/>
              </a:spcBef>
              <a:spcAft>
                <a:spcPts val="0"/>
              </a:spcAft>
              <a:buSzPts val="1500"/>
              <a:buFont typeface="Comfortaa"/>
              <a:buChar char="●"/>
            </a:pPr>
            <a:r>
              <a:rPr lang="en-GB" sz="1500" b="1">
                <a:latin typeface="Comfortaa"/>
                <a:ea typeface="Comfortaa"/>
                <a:cs typeface="Comfortaa"/>
                <a:sym typeface="Comfortaa"/>
              </a:rPr>
              <a:t>Latitude</a:t>
            </a:r>
            <a:endParaRPr sz="1500" b="1">
              <a:latin typeface="Comfortaa"/>
              <a:ea typeface="Comfortaa"/>
              <a:cs typeface="Comfortaa"/>
              <a:sym typeface="Comfortaa"/>
            </a:endParaRPr>
          </a:p>
          <a:p>
            <a:pPr marL="457200" lvl="0" indent="-323850" algn="l" rtl="0">
              <a:lnSpc>
                <a:spcPct val="95000"/>
              </a:lnSpc>
              <a:spcBef>
                <a:spcPts val="0"/>
              </a:spcBef>
              <a:spcAft>
                <a:spcPts val="0"/>
              </a:spcAft>
              <a:buSzPts val="1500"/>
              <a:buFont typeface="Comfortaa"/>
              <a:buChar char="●"/>
            </a:pPr>
            <a:r>
              <a:rPr lang="en-GB" sz="1500" b="1">
                <a:latin typeface="Comfortaa"/>
                <a:ea typeface="Comfortaa"/>
                <a:cs typeface="Comfortaa"/>
                <a:sym typeface="Comfortaa"/>
              </a:rPr>
              <a:t>Altitude</a:t>
            </a:r>
            <a:endParaRPr sz="1500" b="1">
              <a:latin typeface="Comfortaa"/>
              <a:ea typeface="Comfortaa"/>
              <a:cs typeface="Comfortaa"/>
              <a:sym typeface="Comfortaa"/>
            </a:endParaRPr>
          </a:p>
        </p:txBody>
      </p:sp>
      <p:pic>
        <p:nvPicPr>
          <p:cNvPr id="143" name="Google Shape;143;p15"/>
          <p:cNvPicPr preferRelativeResize="0"/>
          <p:nvPr/>
        </p:nvPicPr>
        <p:blipFill>
          <a:blip r:embed="rId3">
            <a:alphaModFix/>
          </a:blip>
          <a:stretch>
            <a:fillRect/>
          </a:stretch>
        </p:blipFill>
        <p:spPr>
          <a:xfrm>
            <a:off x="5507140" y="847537"/>
            <a:ext cx="3478486" cy="41370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7"/>
        <p:cNvGrpSpPr/>
        <p:nvPr/>
      </p:nvGrpSpPr>
      <p:grpSpPr>
        <a:xfrm>
          <a:off x="0" y="0"/>
          <a:ext cx="0" cy="0"/>
          <a:chOff x="0" y="0"/>
          <a:chExt cx="0" cy="0"/>
        </a:xfrm>
      </p:grpSpPr>
      <p:sp>
        <p:nvSpPr>
          <p:cNvPr id="148" name="Google Shape;148;p16"/>
          <p:cNvSpPr txBox="1">
            <a:spLocks noGrp="1"/>
          </p:cNvSpPr>
          <p:nvPr>
            <p:ph type="title"/>
          </p:nvPr>
        </p:nvSpPr>
        <p:spPr>
          <a:xfrm>
            <a:off x="311700" y="209550"/>
            <a:ext cx="8520600" cy="6132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GB" sz="3522">
                <a:latin typeface="Lobster"/>
                <a:ea typeface="Lobster"/>
                <a:cs typeface="Lobster"/>
                <a:sym typeface="Lobster"/>
              </a:rPr>
              <a:t>Latitude</a:t>
            </a:r>
            <a:endParaRPr sz="3522">
              <a:latin typeface="Lobster"/>
              <a:ea typeface="Lobster"/>
              <a:cs typeface="Lobster"/>
              <a:sym typeface="Lobster"/>
            </a:endParaRPr>
          </a:p>
        </p:txBody>
      </p:sp>
      <p:sp>
        <p:nvSpPr>
          <p:cNvPr id="149" name="Google Shape;149;p16"/>
          <p:cNvSpPr txBox="1">
            <a:spLocks noGrp="1"/>
          </p:cNvSpPr>
          <p:nvPr>
            <p:ph type="body" idx="1"/>
          </p:nvPr>
        </p:nvSpPr>
        <p:spPr>
          <a:xfrm>
            <a:off x="311700" y="936125"/>
            <a:ext cx="8520600" cy="33972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GB" sz="1500" b="1">
                <a:latin typeface="Comfortaa"/>
                <a:ea typeface="Comfortaa"/>
                <a:cs typeface="Comfortaa"/>
                <a:sym typeface="Comfortaa"/>
              </a:rPr>
              <a:t>India’s climate relies upon its latitudinal degree. Tropic of Cancer isolates the country into two half. One is the tropical climate which </a:t>
            </a:r>
            <a:endParaRPr sz="1500" b="1">
              <a:latin typeface="Comfortaa"/>
              <a:ea typeface="Comfortaa"/>
              <a:cs typeface="Comfortaa"/>
              <a:sym typeface="Comfortaa"/>
            </a:endParaRPr>
          </a:p>
          <a:p>
            <a:pPr marL="0" lvl="0" indent="0" algn="l" rtl="0">
              <a:spcBef>
                <a:spcPts val="0"/>
              </a:spcBef>
              <a:spcAft>
                <a:spcPts val="0"/>
              </a:spcAft>
              <a:buNone/>
            </a:pPr>
            <a:r>
              <a:rPr lang="en-GB" sz="1500" b="1">
                <a:latin typeface="Comfortaa"/>
                <a:ea typeface="Comfortaa"/>
                <a:cs typeface="Comfortaa"/>
                <a:sym typeface="Comfortaa"/>
              </a:rPr>
              <a:t>lies south of the Tropic of cancer and another is the </a:t>
            </a:r>
            <a:endParaRPr sz="1500" b="1">
              <a:latin typeface="Comfortaa"/>
              <a:ea typeface="Comfortaa"/>
              <a:cs typeface="Comfortaa"/>
              <a:sym typeface="Comfortaa"/>
            </a:endParaRPr>
          </a:p>
          <a:p>
            <a:pPr marL="0" lvl="0" indent="0" algn="l" rtl="0">
              <a:spcBef>
                <a:spcPts val="0"/>
              </a:spcBef>
              <a:spcAft>
                <a:spcPts val="0"/>
              </a:spcAft>
              <a:buNone/>
            </a:pPr>
            <a:r>
              <a:rPr lang="en-GB" sz="1500" b="1">
                <a:latin typeface="Comfortaa"/>
                <a:ea typeface="Comfortaa"/>
                <a:cs typeface="Comfortaa"/>
                <a:sym typeface="Comfortaa"/>
              </a:rPr>
              <a:t>Subtropical climate which lies North of the Tropic of </a:t>
            </a:r>
            <a:endParaRPr sz="1500" b="1">
              <a:latin typeface="Comfortaa"/>
              <a:ea typeface="Comfortaa"/>
              <a:cs typeface="Comfortaa"/>
              <a:sym typeface="Comfortaa"/>
            </a:endParaRPr>
          </a:p>
          <a:p>
            <a:pPr marL="0" lvl="0" indent="0" algn="l" rtl="0">
              <a:spcBef>
                <a:spcPts val="0"/>
              </a:spcBef>
              <a:spcAft>
                <a:spcPts val="0"/>
              </a:spcAft>
              <a:buNone/>
            </a:pPr>
            <a:r>
              <a:rPr lang="en-GB" sz="1500" b="1">
                <a:latin typeface="Comfortaa"/>
                <a:ea typeface="Comfortaa"/>
                <a:cs typeface="Comfortaa"/>
                <a:sym typeface="Comfortaa"/>
              </a:rPr>
              <a:t>cancer. The Tropic of Cancer goes through the centre of </a:t>
            </a:r>
            <a:endParaRPr sz="1500" b="1">
              <a:latin typeface="Comfortaa"/>
              <a:ea typeface="Comfortaa"/>
              <a:cs typeface="Comfortaa"/>
              <a:sym typeface="Comfortaa"/>
            </a:endParaRPr>
          </a:p>
          <a:p>
            <a:pPr marL="0" lvl="0" indent="0" algn="l" rtl="0">
              <a:spcBef>
                <a:spcPts val="0"/>
              </a:spcBef>
              <a:spcAft>
                <a:spcPts val="0"/>
              </a:spcAft>
              <a:buNone/>
            </a:pPr>
            <a:r>
              <a:rPr lang="en-GB" sz="1500" b="1">
                <a:latin typeface="Comfortaa"/>
                <a:ea typeface="Comfortaa"/>
                <a:cs typeface="Comfortaa"/>
                <a:sym typeface="Comfortaa"/>
              </a:rPr>
              <a:t>the country from the Rann of Kachchh in the west to </a:t>
            </a:r>
            <a:endParaRPr sz="1500" b="1">
              <a:latin typeface="Comfortaa"/>
              <a:ea typeface="Comfortaa"/>
              <a:cs typeface="Comfortaa"/>
              <a:sym typeface="Comfortaa"/>
            </a:endParaRPr>
          </a:p>
          <a:p>
            <a:pPr marL="0" lvl="0" indent="0" algn="l" rtl="0">
              <a:spcBef>
                <a:spcPts val="0"/>
              </a:spcBef>
              <a:spcAft>
                <a:spcPts val="0"/>
              </a:spcAft>
              <a:buNone/>
            </a:pPr>
            <a:r>
              <a:rPr lang="en-GB" sz="1500" b="1">
                <a:latin typeface="Comfortaa"/>
                <a:ea typeface="Comfortaa"/>
                <a:cs typeface="Comfortaa"/>
                <a:sym typeface="Comfortaa"/>
              </a:rPr>
              <a:t>Mizoram in the east.</a:t>
            </a:r>
            <a:endParaRPr sz="1500" b="1">
              <a:latin typeface="Comfortaa"/>
              <a:ea typeface="Comfortaa"/>
              <a:cs typeface="Comfortaa"/>
              <a:sym typeface="Comfortaa"/>
            </a:endParaRPr>
          </a:p>
          <a:p>
            <a:pPr marL="0" lvl="0" indent="0" algn="l" rtl="0">
              <a:spcBef>
                <a:spcPts val="1000"/>
              </a:spcBef>
              <a:spcAft>
                <a:spcPts val="0"/>
              </a:spcAft>
              <a:buNone/>
            </a:pPr>
            <a:r>
              <a:rPr lang="en-GB" sz="1500" b="1">
                <a:latin typeface="Comfortaa"/>
                <a:ea typeface="Comfortaa"/>
                <a:cs typeface="Comfortaa"/>
                <a:sym typeface="Comfortaa"/>
              </a:rPr>
              <a:t>For example, As the earth is round, daylight doesn’t reach </a:t>
            </a:r>
            <a:endParaRPr sz="1500" b="1">
              <a:latin typeface="Comfortaa"/>
              <a:ea typeface="Comfortaa"/>
              <a:cs typeface="Comfortaa"/>
              <a:sym typeface="Comfortaa"/>
            </a:endParaRPr>
          </a:p>
          <a:p>
            <a:pPr marL="0" lvl="0" indent="0" algn="l" rtl="0">
              <a:spcBef>
                <a:spcPts val="0"/>
              </a:spcBef>
              <a:spcAft>
                <a:spcPts val="0"/>
              </a:spcAft>
              <a:buNone/>
            </a:pPr>
            <a:r>
              <a:rPr lang="en-GB" sz="1500" b="1">
                <a:latin typeface="Comfortaa"/>
                <a:ea typeface="Comfortaa"/>
                <a:cs typeface="Comfortaa"/>
                <a:sym typeface="Comfortaa"/>
              </a:rPr>
              <a:t>wherever similarly. The temperature diminishes as we </a:t>
            </a:r>
            <a:endParaRPr sz="1500" b="1">
              <a:latin typeface="Comfortaa"/>
              <a:ea typeface="Comfortaa"/>
              <a:cs typeface="Comfortaa"/>
              <a:sym typeface="Comfortaa"/>
            </a:endParaRPr>
          </a:p>
          <a:p>
            <a:pPr marL="0" lvl="0" indent="0" algn="l" rtl="0">
              <a:spcBef>
                <a:spcPts val="0"/>
              </a:spcBef>
              <a:spcAft>
                <a:spcPts val="0"/>
              </a:spcAft>
              <a:buNone/>
            </a:pPr>
            <a:r>
              <a:rPr lang="en-GB" sz="1500" b="1">
                <a:latin typeface="Comfortaa"/>
                <a:ea typeface="Comfortaa"/>
                <a:cs typeface="Comfortaa"/>
                <a:sym typeface="Comfortaa"/>
              </a:rPr>
              <a:t>move from the equator to the posts.</a:t>
            </a:r>
            <a:endParaRPr sz="1500"/>
          </a:p>
        </p:txBody>
      </p:sp>
      <p:pic>
        <p:nvPicPr>
          <p:cNvPr id="150" name="Google Shape;150;p16"/>
          <p:cNvPicPr preferRelativeResize="0"/>
          <p:nvPr/>
        </p:nvPicPr>
        <p:blipFill>
          <a:blip r:embed="rId3">
            <a:alphaModFix/>
          </a:blip>
          <a:stretch>
            <a:fillRect/>
          </a:stretch>
        </p:blipFill>
        <p:spPr>
          <a:xfrm>
            <a:off x="6189626" y="1392825"/>
            <a:ext cx="2817475" cy="351884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4"/>
        <p:cNvGrpSpPr/>
        <p:nvPr/>
      </p:nvGrpSpPr>
      <p:grpSpPr>
        <a:xfrm>
          <a:off x="0" y="0"/>
          <a:ext cx="0" cy="0"/>
          <a:chOff x="0" y="0"/>
          <a:chExt cx="0" cy="0"/>
        </a:xfrm>
      </p:grpSpPr>
      <p:sp>
        <p:nvSpPr>
          <p:cNvPr id="155" name="Google Shape;155;p17"/>
          <p:cNvSpPr txBox="1">
            <a:spLocks noGrp="1"/>
          </p:cNvSpPr>
          <p:nvPr>
            <p:ph type="title"/>
          </p:nvPr>
        </p:nvSpPr>
        <p:spPr>
          <a:xfrm>
            <a:off x="311700" y="271500"/>
            <a:ext cx="8520600" cy="6132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GB" sz="3522">
                <a:latin typeface="Lobster"/>
                <a:ea typeface="Lobster"/>
                <a:cs typeface="Lobster"/>
                <a:sym typeface="Lobster"/>
              </a:rPr>
              <a:t>Altitude</a:t>
            </a:r>
            <a:endParaRPr sz="3522">
              <a:latin typeface="Lobster"/>
              <a:ea typeface="Lobster"/>
              <a:cs typeface="Lobster"/>
              <a:sym typeface="Lobster"/>
            </a:endParaRPr>
          </a:p>
        </p:txBody>
      </p:sp>
      <p:sp>
        <p:nvSpPr>
          <p:cNvPr id="156" name="Google Shape;156;p17"/>
          <p:cNvSpPr txBox="1">
            <a:spLocks noGrp="1"/>
          </p:cNvSpPr>
          <p:nvPr>
            <p:ph type="body" idx="1"/>
          </p:nvPr>
        </p:nvSpPr>
        <p:spPr>
          <a:xfrm>
            <a:off x="311700" y="1171600"/>
            <a:ext cx="8520600" cy="3773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GB" sz="1500" b="1">
                <a:latin typeface="Comfortaa"/>
                <a:ea typeface="Comfortaa"/>
                <a:cs typeface="Comfortaa"/>
                <a:sym typeface="Comfortaa"/>
              </a:rPr>
              <a:t>The Himalayas in the North have an average </a:t>
            </a:r>
            <a:endParaRPr sz="1500" b="1">
              <a:latin typeface="Comfortaa"/>
              <a:ea typeface="Comfortaa"/>
              <a:cs typeface="Comfortaa"/>
              <a:sym typeface="Comfortaa"/>
            </a:endParaRPr>
          </a:p>
          <a:p>
            <a:pPr marL="0" lvl="0" indent="0" algn="l" rtl="0">
              <a:spcBef>
                <a:spcPts val="0"/>
              </a:spcBef>
              <a:spcAft>
                <a:spcPts val="0"/>
              </a:spcAft>
              <a:buNone/>
            </a:pPr>
            <a:r>
              <a:rPr lang="en-GB" sz="1500" b="1">
                <a:latin typeface="Comfortaa"/>
                <a:ea typeface="Comfortaa"/>
                <a:cs typeface="Comfortaa"/>
                <a:sym typeface="Comfortaa"/>
              </a:rPr>
              <a:t>height of around 6000 m Preventing the cold </a:t>
            </a:r>
            <a:endParaRPr sz="1500" b="1">
              <a:latin typeface="Comfortaa"/>
              <a:ea typeface="Comfortaa"/>
              <a:cs typeface="Comfortaa"/>
              <a:sym typeface="Comfortaa"/>
            </a:endParaRPr>
          </a:p>
          <a:p>
            <a:pPr marL="0" lvl="0" indent="0" algn="l" rtl="0">
              <a:spcBef>
                <a:spcPts val="0"/>
              </a:spcBef>
              <a:spcAft>
                <a:spcPts val="0"/>
              </a:spcAft>
              <a:buNone/>
            </a:pPr>
            <a:r>
              <a:rPr lang="en-GB" sz="1500" b="1">
                <a:latin typeface="Comfortaa"/>
                <a:ea typeface="Comfortaa"/>
                <a:cs typeface="Comfortaa"/>
                <a:sym typeface="Comfortaa"/>
              </a:rPr>
              <a:t>twists from Central Asia from entering the </a:t>
            </a:r>
            <a:endParaRPr sz="1500" b="1">
              <a:latin typeface="Comfortaa"/>
              <a:ea typeface="Comfortaa"/>
              <a:cs typeface="Comfortaa"/>
              <a:sym typeface="Comfortaa"/>
            </a:endParaRPr>
          </a:p>
          <a:p>
            <a:pPr marL="0" lvl="0" indent="0" algn="l" rtl="0">
              <a:spcBef>
                <a:spcPts val="0"/>
              </a:spcBef>
              <a:spcAft>
                <a:spcPts val="0"/>
              </a:spcAft>
              <a:buNone/>
            </a:pPr>
            <a:r>
              <a:rPr lang="en-GB" sz="1500" b="1">
                <a:latin typeface="Comfortaa"/>
                <a:ea typeface="Comfortaa"/>
                <a:cs typeface="Comfortaa"/>
                <a:sym typeface="Comfortaa"/>
              </a:rPr>
              <a:t>subcontinent. In light of these mountains, the </a:t>
            </a:r>
            <a:endParaRPr sz="1500" b="1">
              <a:latin typeface="Comfortaa"/>
              <a:ea typeface="Comfortaa"/>
              <a:cs typeface="Comfortaa"/>
              <a:sym typeface="Comfortaa"/>
            </a:endParaRPr>
          </a:p>
          <a:p>
            <a:pPr marL="0" lvl="0" indent="0" algn="l" rtl="0">
              <a:spcBef>
                <a:spcPts val="0"/>
              </a:spcBef>
              <a:spcAft>
                <a:spcPts val="0"/>
              </a:spcAft>
              <a:buNone/>
            </a:pPr>
            <a:r>
              <a:rPr lang="en-GB" sz="1500" b="1">
                <a:latin typeface="Comfortaa"/>
                <a:ea typeface="Comfortaa"/>
                <a:cs typeface="Comfortaa"/>
                <a:sym typeface="Comfortaa"/>
              </a:rPr>
              <a:t>subcontinent encounters nearly gentle winters. </a:t>
            </a:r>
            <a:endParaRPr sz="1500" b="1">
              <a:latin typeface="Comfortaa"/>
              <a:ea typeface="Comfortaa"/>
              <a:cs typeface="Comfortaa"/>
              <a:sym typeface="Comfortaa"/>
            </a:endParaRPr>
          </a:p>
          <a:p>
            <a:pPr marL="0" lvl="0" indent="0" algn="l" rtl="0">
              <a:spcBef>
                <a:spcPts val="0"/>
              </a:spcBef>
              <a:spcAft>
                <a:spcPts val="0"/>
              </a:spcAft>
              <a:buNone/>
            </a:pPr>
            <a:r>
              <a:rPr lang="en-GB" sz="1500" b="1">
                <a:latin typeface="Comfortaa"/>
                <a:ea typeface="Comfortaa"/>
                <a:cs typeface="Comfortaa"/>
                <a:sym typeface="Comfortaa"/>
              </a:rPr>
              <a:t>India likewise has a tremendous waterfront </a:t>
            </a:r>
            <a:endParaRPr sz="1500" b="1">
              <a:latin typeface="Comfortaa"/>
              <a:ea typeface="Comfortaa"/>
              <a:cs typeface="Comfortaa"/>
              <a:sym typeface="Comfortaa"/>
            </a:endParaRPr>
          </a:p>
          <a:p>
            <a:pPr marL="0" lvl="0" indent="0" algn="l" rtl="0">
              <a:spcBef>
                <a:spcPts val="0"/>
              </a:spcBef>
              <a:spcAft>
                <a:spcPts val="0"/>
              </a:spcAft>
              <a:buNone/>
            </a:pPr>
            <a:r>
              <a:rPr lang="en-GB" sz="1500" b="1">
                <a:latin typeface="Comfortaa"/>
                <a:ea typeface="Comfortaa"/>
                <a:cs typeface="Comfortaa"/>
                <a:sym typeface="Comfortaa"/>
              </a:rPr>
              <a:t>region where the greatest height is around </a:t>
            </a:r>
            <a:endParaRPr sz="1500" b="1">
              <a:latin typeface="Comfortaa"/>
              <a:ea typeface="Comfortaa"/>
              <a:cs typeface="Comfortaa"/>
              <a:sym typeface="Comfortaa"/>
            </a:endParaRPr>
          </a:p>
          <a:p>
            <a:pPr marL="0" lvl="0" indent="0" algn="l" rtl="0">
              <a:spcBef>
                <a:spcPts val="0"/>
              </a:spcBef>
              <a:spcAft>
                <a:spcPts val="0"/>
              </a:spcAft>
              <a:buNone/>
            </a:pPr>
            <a:r>
              <a:rPr lang="en-GB" sz="1500" b="1">
                <a:latin typeface="Comfortaa"/>
                <a:ea typeface="Comfortaa"/>
                <a:cs typeface="Comfortaa"/>
                <a:sym typeface="Comfortaa"/>
              </a:rPr>
              <a:t>30 meters.</a:t>
            </a:r>
            <a:endParaRPr sz="1500" b="1">
              <a:latin typeface="Comfortaa"/>
              <a:ea typeface="Comfortaa"/>
              <a:cs typeface="Comfortaa"/>
              <a:sym typeface="Comfortaa"/>
            </a:endParaRPr>
          </a:p>
          <a:p>
            <a:pPr marL="0" lvl="0" indent="0" algn="l" rtl="0">
              <a:spcBef>
                <a:spcPts val="1000"/>
              </a:spcBef>
              <a:spcAft>
                <a:spcPts val="0"/>
              </a:spcAft>
              <a:buNone/>
            </a:pPr>
            <a:r>
              <a:rPr lang="en-GB" sz="1500" b="1">
                <a:latin typeface="Comfortaa"/>
                <a:ea typeface="Comfortaa"/>
                <a:cs typeface="Comfortaa"/>
                <a:sym typeface="Comfortaa"/>
              </a:rPr>
              <a:t>For example, Areas at a higher elevation have </a:t>
            </a:r>
            <a:endParaRPr sz="1500" b="1">
              <a:latin typeface="Comfortaa"/>
              <a:ea typeface="Comfortaa"/>
              <a:cs typeface="Comfortaa"/>
              <a:sym typeface="Comfortaa"/>
            </a:endParaRPr>
          </a:p>
          <a:p>
            <a:pPr marL="0" lvl="0" indent="0" algn="l" rtl="0">
              <a:spcBef>
                <a:spcPts val="0"/>
              </a:spcBef>
              <a:spcAft>
                <a:spcPts val="0"/>
              </a:spcAft>
              <a:buNone/>
            </a:pPr>
            <a:r>
              <a:rPr lang="en-GB" sz="1500" b="1">
                <a:latin typeface="Comfortaa"/>
                <a:ea typeface="Comfortaa"/>
                <a:cs typeface="Comfortaa"/>
                <a:sym typeface="Comfortaa"/>
              </a:rPr>
              <a:t>colder temperatures. Temperature as a rule </a:t>
            </a:r>
            <a:endParaRPr sz="1500" b="1">
              <a:latin typeface="Comfortaa"/>
              <a:ea typeface="Comfortaa"/>
              <a:cs typeface="Comfortaa"/>
              <a:sym typeface="Comfortaa"/>
            </a:endParaRPr>
          </a:p>
          <a:p>
            <a:pPr marL="0" lvl="0" indent="0" algn="l" rtl="0">
              <a:spcBef>
                <a:spcPts val="0"/>
              </a:spcBef>
              <a:spcAft>
                <a:spcPts val="0"/>
              </a:spcAft>
              <a:buNone/>
            </a:pPr>
            <a:r>
              <a:rPr lang="en-GB" sz="1500" b="1">
                <a:latin typeface="Comfortaa"/>
                <a:ea typeface="Comfortaa"/>
                <a:cs typeface="Comfortaa"/>
                <a:sym typeface="Comfortaa"/>
              </a:rPr>
              <a:t>diminishes by 1°C for every 100 meters in </a:t>
            </a:r>
            <a:endParaRPr sz="1500" b="1">
              <a:latin typeface="Comfortaa"/>
              <a:ea typeface="Comfortaa"/>
              <a:cs typeface="Comfortaa"/>
              <a:sym typeface="Comfortaa"/>
            </a:endParaRPr>
          </a:p>
          <a:p>
            <a:pPr marL="0" lvl="0" indent="0" algn="l" rtl="0">
              <a:spcBef>
                <a:spcPts val="0"/>
              </a:spcBef>
              <a:spcAft>
                <a:spcPts val="0"/>
              </a:spcAft>
              <a:buNone/>
            </a:pPr>
            <a:r>
              <a:rPr lang="en-GB" sz="1500" b="1">
                <a:latin typeface="Comfortaa"/>
                <a:ea typeface="Comfortaa"/>
                <a:cs typeface="Comfortaa"/>
                <a:sym typeface="Comfortaa"/>
              </a:rPr>
              <a:t>elevation.</a:t>
            </a:r>
            <a:endParaRPr sz="1500" b="1">
              <a:latin typeface="Comfortaa"/>
              <a:ea typeface="Comfortaa"/>
              <a:cs typeface="Comfortaa"/>
              <a:sym typeface="Comfortaa"/>
            </a:endParaRPr>
          </a:p>
        </p:txBody>
      </p:sp>
      <p:pic>
        <p:nvPicPr>
          <p:cNvPr id="157" name="Google Shape;157;p17"/>
          <p:cNvPicPr preferRelativeResize="0"/>
          <p:nvPr/>
        </p:nvPicPr>
        <p:blipFill>
          <a:blip r:embed="rId3">
            <a:alphaModFix/>
          </a:blip>
          <a:stretch>
            <a:fillRect/>
          </a:stretch>
        </p:blipFill>
        <p:spPr>
          <a:xfrm>
            <a:off x="5143500" y="973300"/>
            <a:ext cx="3871750" cy="397189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61"/>
        <p:cNvGrpSpPr/>
        <p:nvPr/>
      </p:nvGrpSpPr>
      <p:grpSpPr>
        <a:xfrm>
          <a:off x="0" y="0"/>
          <a:ext cx="0" cy="0"/>
          <a:chOff x="0" y="0"/>
          <a:chExt cx="0" cy="0"/>
        </a:xfrm>
      </p:grpSpPr>
      <p:sp>
        <p:nvSpPr>
          <p:cNvPr id="162" name="Google Shape;162;p18"/>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GB" sz="3522">
                <a:latin typeface="Lobster"/>
                <a:ea typeface="Lobster"/>
                <a:cs typeface="Lobster"/>
                <a:sym typeface="Lobster"/>
              </a:rPr>
              <a:t>The Indian monsoon </a:t>
            </a:r>
            <a:endParaRPr sz="3522">
              <a:latin typeface="Lobster"/>
              <a:ea typeface="Lobster"/>
              <a:cs typeface="Lobster"/>
              <a:sym typeface="Lobster"/>
            </a:endParaRPr>
          </a:p>
        </p:txBody>
      </p:sp>
      <p:sp>
        <p:nvSpPr>
          <p:cNvPr id="163" name="Google Shape;163;p18"/>
          <p:cNvSpPr txBox="1">
            <a:spLocks noGrp="1"/>
          </p:cNvSpPr>
          <p:nvPr>
            <p:ph type="body" idx="1"/>
          </p:nvPr>
        </p:nvSpPr>
        <p:spPr>
          <a:xfrm>
            <a:off x="357759" y="1596197"/>
            <a:ext cx="7505700" cy="24480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GB" sz="1500" b="1">
                <a:latin typeface="Comfortaa"/>
                <a:ea typeface="Comfortaa"/>
                <a:cs typeface="Comfortaa"/>
                <a:sym typeface="Comfortaa"/>
              </a:rPr>
              <a:t>Indian monsoon, the most prominent of the world’s monsoon systems, which primarily affects India and its surrounding water bodies. It blows from the northeast during cooler months and </a:t>
            </a:r>
            <a:endParaRPr sz="1500" b="1">
              <a:latin typeface="Comfortaa"/>
              <a:ea typeface="Comfortaa"/>
              <a:cs typeface="Comfortaa"/>
              <a:sym typeface="Comfortaa"/>
            </a:endParaRPr>
          </a:p>
          <a:p>
            <a:pPr marL="0" lvl="0" indent="0" algn="l" rtl="0">
              <a:spcBef>
                <a:spcPts val="0"/>
              </a:spcBef>
              <a:spcAft>
                <a:spcPts val="0"/>
              </a:spcAft>
              <a:buNone/>
            </a:pPr>
            <a:r>
              <a:rPr lang="en-GB" sz="1500" b="1">
                <a:latin typeface="Comfortaa"/>
                <a:ea typeface="Comfortaa"/>
                <a:cs typeface="Comfortaa"/>
                <a:sym typeface="Comfortaa"/>
              </a:rPr>
              <a:t>reverses direction to blow from the </a:t>
            </a:r>
            <a:endParaRPr sz="1500" b="1">
              <a:latin typeface="Comfortaa"/>
              <a:ea typeface="Comfortaa"/>
              <a:cs typeface="Comfortaa"/>
              <a:sym typeface="Comfortaa"/>
            </a:endParaRPr>
          </a:p>
          <a:p>
            <a:pPr marL="0" lvl="0" indent="0" algn="l" rtl="0">
              <a:spcBef>
                <a:spcPts val="0"/>
              </a:spcBef>
              <a:spcAft>
                <a:spcPts val="0"/>
              </a:spcAft>
              <a:buNone/>
            </a:pPr>
            <a:r>
              <a:rPr lang="en-GB" sz="1500" b="1">
                <a:latin typeface="Comfortaa"/>
                <a:ea typeface="Comfortaa"/>
                <a:cs typeface="Comfortaa"/>
                <a:sym typeface="Comfortaa"/>
              </a:rPr>
              <a:t>southwest during the warmest months </a:t>
            </a:r>
            <a:endParaRPr sz="1500" b="1">
              <a:latin typeface="Comfortaa"/>
              <a:ea typeface="Comfortaa"/>
              <a:cs typeface="Comfortaa"/>
              <a:sym typeface="Comfortaa"/>
            </a:endParaRPr>
          </a:p>
          <a:p>
            <a:pPr marL="0" lvl="0" indent="0" algn="l" rtl="0">
              <a:spcBef>
                <a:spcPts val="0"/>
              </a:spcBef>
              <a:spcAft>
                <a:spcPts val="0"/>
              </a:spcAft>
              <a:buNone/>
            </a:pPr>
            <a:r>
              <a:rPr lang="en-GB" sz="1500" b="1">
                <a:latin typeface="Comfortaa"/>
                <a:ea typeface="Comfortaa"/>
                <a:cs typeface="Comfortaa"/>
                <a:sym typeface="Comfortaa"/>
              </a:rPr>
              <a:t>of the year. This process brings large </a:t>
            </a:r>
            <a:endParaRPr sz="1500" b="1">
              <a:latin typeface="Comfortaa"/>
              <a:ea typeface="Comfortaa"/>
              <a:cs typeface="Comfortaa"/>
              <a:sym typeface="Comfortaa"/>
            </a:endParaRPr>
          </a:p>
          <a:p>
            <a:pPr marL="0" lvl="0" indent="0" algn="l" rtl="0">
              <a:spcBef>
                <a:spcPts val="0"/>
              </a:spcBef>
              <a:spcAft>
                <a:spcPts val="0"/>
              </a:spcAft>
              <a:buNone/>
            </a:pPr>
            <a:r>
              <a:rPr lang="en-GB" sz="1500" b="1">
                <a:latin typeface="Comfortaa"/>
                <a:ea typeface="Comfortaa"/>
                <a:cs typeface="Comfortaa"/>
                <a:sym typeface="Comfortaa"/>
              </a:rPr>
              <a:t>amounts of rainfall to the region </a:t>
            </a:r>
            <a:endParaRPr sz="1500" b="1">
              <a:latin typeface="Comfortaa"/>
              <a:ea typeface="Comfortaa"/>
              <a:cs typeface="Comfortaa"/>
              <a:sym typeface="Comfortaa"/>
            </a:endParaRPr>
          </a:p>
          <a:p>
            <a:pPr marL="0" lvl="0" indent="0" algn="l" rtl="0">
              <a:spcBef>
                <a:spcPts val="0"/>
              </a:spcBef>
              <a:spcAft>
                <a:spcPts val="0"/>
              </a:spcAft>
              <a:buNone/>
            </a:pPr>
            <a:r>
              <a:rPr lang="en-GB" sz="1500" b="1">
                <a:latin typeface="Comfortaa"/>
                <a:ea typeface="Comfortaa"/>
                <a:cs typeface="Comfortaa"/>
                <a:sym typeface="Comfortaa"/>
              </a:rPr>
              <a:t>during June and July.</a:t>
            </a:r>
            <a:endParaRPr sz="1500" b="1">
              <a:latin typeface="Comfortaa"/>
              <a:ea typeface="Comfortaa"/>
              <a:cs typeface="Comfortaa"/>
              <a:sym typeface="Comfortaa"/>
            </a:endParaRPr>
          </a:p>
        </p:txBody>
      </p:sp>
      <p:pic>
        <p:nvPicPr>
          <p:cNvPr id="164" name="Google Shape;164;p18"/>
          <p:cNvPicPr preferRelativeResize="0"/>
          <p:nvPr/>
        </p:nvPicPr>
        <p:blipFill>
          <a:blip r:embed="rId3">
            <a:alphaModFix/>
          </a:blip>
          <a:stretch>
            <a:fillRect/>
          </a:stretch>
        </p:blipFill>
        <p:spPr>
          <a:xfrm>
            <a:off x="4572000" y="2571750"/>
            <a:ext cx="4260300" cy="21690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68"/>
        <p:cNvGrpSpPr/>
        <p:nvPr/>
      </p:nvGrpSpPr>
      <p:grpSpPr>
        <a:xfrm>
          <a:off x="0" y="0"/>
          <a:ext cx="0" cy="0"/>
          <a:chOff x="0" y="0"/>
          <a:chExt cx="0" cy="0"/>
        </a:xfrm>
      </p:grpSpPr>
      <p:sp>
        <p:nvSpPr>
          <p:cNvPr id="169" name="Google Shape;169;p19"/>
          <p:cNvSpPr txBox="1">
            <a:spLocks noGrp="1"/>
          </p:cNvSpPr>
          <p:nvPr>
            <p:ph type="title"/>
          </p:nvPr>
        </p:nvSpPr>
        <p:spPr>
          <a:xfrm>
            <a:off x="311700" y="221925"/>
            <a:ext cx="8520600" cy="1215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GB" sz="3522">
                <a:latin typeface="Lobster"/>
                <a:ea typeface="Lobster"/>
                <a:cs typeface="Lobster"/>
                <a:sym typeface="Lobster"/>
              </a:rPr>
              <a:t>THE ONSET OF THE MONSOON AND WITHDRAWAL</a:t>
            </a:r>
            <a:endParaRPr sz="3522">
              <a:latin typeface="Lobster"/>
              <a:ea typeface="Lobster"/>
              <a:cs typeface="Lobster"/>
              <a:sym typeface="Lobster"/>
            </a:endParaRPr>
          </a:p>
        </p:txBody>
      </p:sp>
      <p:sp>
        <p:nvSpPr>
          <p:cNvPr id="170" name="Google Shape;170;p19"/>
          <p:cNvSpPr txBox="1">
            <a:spLocks noGrp="1"/>
          </p:cNvSpPr>
          <p:nvPr>
            <p:ph type="body" idx="1"/>
          </p:nvPr>
        </p:nvSpPr>
        <p:spPr>
          <a:xfrm>
            <a:off x="311700" y="1437700"/>
            <a:ext cx="8520600" cy="31311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GB" sz="1500" b="1">
                <a:latin typeface="Comfortaa"/>
                <a:ea typeface="Comfortaa"/>
                <a:cs typeface="Comfortaa"/>
                <a:sym typeface="Comfortaa"/>
              </a:rPr>
              <a:t>Withdrawal of the monsoon is a more gradual process. The withdrawal of the monsoon begins in north-western states of India by early September. By mid-October, it withdraws completely from the northern half of the peninsula. The withdrawal from the southern half of the peninsula is fairly rapid. By early December, the monsoon has withdrawn from the rest of the country. The islands receive the very first monsoon showers, progressively from south to north, from the last week of April to the first week of May. The withdrawal takes place progressively from north to south from the first week of December to the first week of January. By this lime the rest of the country is already under the influence of the winter monsoon.</a:t>
            </a:r>
            <a:endParaRPr sz="1500" b="1">
              <a:latin typeface="Comfortaa"/>
              <a:ea typeface="Comfortaa"/>
              <a:cs typeface="Comfortaa"/>
              <a:sym typeface="Comforta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4"/>
        <p:cNvGrpSpPr/>
        <p:nvPr/>
      </p:nvGrpSpPr>
      <p:grpSpPr>
        <a:xfrm>
          <a:off x="0" y="0"/>
          <a:ext cx="0" cy="0"/>
          <a:chOff x="0" y="0"/>
          <a:chExt cx="0" cy="0"/>
        </a:xfrm>
      </p:grpSpPr>
      <p:sp>
        <p:nvSpPr>
          <p:cNvPr id="175" name="Google Shape;175;p20"/>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GB" sz="3522">
                <a:latin typeface="Lobster"/>
                <a:ea typeface="Lobster"/>
                <a:cs typeface="Lobster"/>
                <a:sym typeface="Lobster"/>
              </a:rPr>
              <a:t>The seasons</a:t>
            </a:r>
            <a:endParaRPr sz="3522">
              <a:latin typeface="Lobster"/>
              <a:ea typeface="Lobster"/>
              <a:cs typeface="Lobster"/>
              <a:sym typeface="Lobster"/>
            </a:endParaRPr>
          </a:p>
        </p:txBody>
      </p:sp>
      <p:sp>
        <p:nvSpPr>
          <p:cNvPr id="176" name="Google Shape;176;p20"/>
          <p:cNvSpPr txBox="1">
            <a:spLocks noGrp="1"/>
          </p:cNvSpPr>
          <p:nvPr>
            <p:ph type="body" idx="1"/>
          </p:nvPr>
        </p:nvSpPr>
        <p:spPr>
          <a:xfrm>
            <a:off x="819154" y="1347750"/>
            <a:ext cx="7505700" cy="2448000"/>
          </a:xfrm>
          <a:prstGeom prst="rect">
            <a:avLst/>
          </a:prstGeom>
        </p:spPr>
        <p:txBody>
          <a:bodyPr spcFirstLastPara="1" wrap="square" lIns="91425" tIns="91425" rIns="91425" bIns="91425" anchor="t" anchorCtr="0">
            <a:normAutofit fontScale="85000" lnSpcReduction="20000"/>
          </a:bodyPr>
          <a:lstStyle/>
          <a:p>
            <a:pPr marL="0" lvl="0" indent="0" algn="l" rtl="0">
              <a:spcBef>
                <a:spcPts val="0"/>
              </a:spcBef>
              <a:spcAft>
                <a:spcPts val="0"/>
              </a:spcAft>
              <a:buNone/>
            </a:pPr>
            <a:r>
              <a:rPr lang="en-GB" sz="1500" b="1">
                <a:latin typeface="Comfortaa"/>
                <a:ea typeface="Comfortaa"/>
                <a:cs typeface="Comfortaa"/>
                <a:sym typeface="Comfortaa"/>
              </a:rPr>
              <a:t>A season is a division of the year based on changes in weather, ecology, and the number of daylight hours in a given region. On Earth, seasons are the result of the axial parallelism of Earth's tilted orbit around the Sun. In temperate and polar regions, the seasons are marked by changes in the intensity of sunlight that reaches the Earth's surface, variations of which may cause animals to undergo hibernation or to migrate, and plants </a:t>
            </a:r>
            <a:endParaRPr sz="1500" b="1">
              <a:latin typeface="Comfortaa"/>
              <a:ea typeface="Comfortaa"/>
              <a:cs typeface="Comfortaa"/>
              <a:sym typeface="Comfortaa"/>
            </a:endParaRPr>
          </a:p>
          <a:p>
            <a:pPr marL="0" lvl="0" indent="0" algn="l" rtl="0">
              <a:spcBef>
                <a:spcPts val="0"/>
              </a:spcBef>
              <a:spcAft>
                <a:spcPts val="0"/>
              </a:spcAft>
              <a:buNone/>
            </a:pPr>
            <a:r>
              <a:rPr lang="en-GB" sz="1500" b="1">
                <a:latin typeface="Comfortaa"/>
                <a:ea typeface="Comfortaa"/>
                <a:cs typeface="Comfortaa"/>
                <a:sym typeface="Comfortaa"/>
              </a:rPr>
              <a:t>to be dormant. Various cultures </a:t>
            </a:r>
            <a:endParaRPr sz="1500" b="1">
              <a:latin typeface="Comfortaa"/>
              <a:ea typeface="Comfortaa"/>
              <a:cs typeface="Comfortaa"/>
              <a:sym typeface="Comfortaa"/>
            </a:endParaRPr>
          </a:p>
          <a:p>
            <a:pPr marL="0" lvl="0" indent="0" algn="l" rtl="0">
              <a:spcBef>
                <a:spcPts val="0"/>
              </a:spcBef>
              <a:spcAft>
                <a:spcPts val="0"/>
              </a:spcAft>
              <a:buNone/>
            </a:pPr>
            <a:r>
              <a:rPr lang="en-GB" sz="1500" b="1">
                <a:latin typeface="Comfortaa"/>
                <a:ea typeface="Comfortaa"/>
                <a:cs typeface="Comfortaa"/>
                <a:sym typeface="Comfortaa"/>
              </a:rPr>
              <a:t>define the number and nature of </a:t>
            </a:r>
            <a:endParaRPr sz="1500" b="1">
              <a:latin typeface="Comfortaa"/>
              <a:ea typeface="Comfortaa"/>
              <a:cs typeface="Comfortaa"/>
              <a:sym typeface="Comfortaa"/>
            </a:endParaRPr>
          </a:p>
          <a:p>
            <a:pPr marL="0" lvl="0" indent="0" algn="l" rtl="0">
              <a:spcBef>
                <a:spcPts val="0"/>
              </a:spcBef>
              <a:spcAft>
                <a:spcPts val="0"/>
              </a:spcAft>
              <a:buNone/>
            </a:pPr>
            <a:r>
              <a:rPr lang="en-GB" sz="1500" b="1">
                <a:latin typeface="Comfortaa"/>
                <a:ea typeface="Comfortaa"/>
                <a:cs typeface="Comfortaa"/>
                <a:sym typeface="Comfortaa"/>
              </a:rPr>
              <a:t>seasons based on regional variations,</a:t>
            </a:r>
            <a:endParaRPr sz="1500" b="1">
              <a:latin typeface="Comfortaa"/>
              <a:ea typeface="Comfortaa"/>
              <a:cs typeface="Comfortaa"/>
              <a:sym typeface="Comfortaa"/>
            </a:endParaRPr>
          </a:p>
          <a:p>
            <a:pPr marL="0" lvl="0" indent="0" algn="l" rtl="0">
              <a:spcBef>
                <a:spcPts val="0"/>
              </a:spcBef>
              <a:spcAft>
                <a:spcPts val="0"/>
              </a:spcAft>
              <a:buNone/>
            </a:pPr>
            <a:r>
              <a:rPr lang="en-GB" sz="1500" b="1">
                <a:latin typeface="Comfortaa"/>
                <a:ea typeface="Comfortaa"/>
                <a:cs typeface="Comfortaa"/>
                <a:sym typeface="Comfortaa"/>
              </a:rPr>
              <a:t>and as such there are a number of </a:t>
            </a:r>
            <a:endParaRPr sz="1500" b="1">
              <a:latin typeface="Comfortaa"/>
              <a:ea typeface="Comfortaa"/>
              <a:cs typeface="Comfortaa"/>
              <a:sym typeface="Comfortaa"/>
            </a:endParaRPr>
          </a:p>
          <a:p>
            <a:pPr marL="0" lvl="0" indent="0" algn="l" rtl="0">
              <a:spcBef>
                <a:spcPts val="0"/>
              </a:spcBef>
              <a:spcAft>
                <a:spcPts val="0"/>
              </a:spcAft>
              <a:buNone/>
            </a:pPr>
            <a:r>
              <a:rPr lang="en-GB" sz="1500" b="1">
                <a:latin typeface="Comfortaa"/>
                <a:ea typeface="Comfortaa"/>
                <a:cs typeface="Comfortaa"/>
                <a:sym typeface="Comfortaa"/>
              </a:rPr>
              <a:t>both modern and historical cultures </a:t>
            </a:r>
            <a:endParaRPr sz="1500" b="1">
              <a:latin typeface="Comfortaa"/>
              <a:ea typeface="Comfortaa"/>
              <a:cs typeface="Comfortaa"/>
              <a:sym typeface="Comfortaa"/>
            </a:endParaRPr>
          </a:p>
          <a:p>
            <a:pPr marL="0" lvl="0" indent="0" algn="l" rtl="0">
              <a:spcBef>
                <a:spcPts val="0"/>
              </a:spcBef>
              <a:spcAft>
                <a:spcPts val="0"/>
              </a:spcAft>
              <a:buNone/>
            </a:pPr>
            <a:r>
              <a:rPr lang="en-GB" sz="1500" b="1">
                <a:latin typeface="Comfortaa"/>
                <a:ea typeface="Comfortaa"/>
                <a:cs typeface="Comfortaa"/>
                <a:sym typeface="Comfortaa"/>
              </a:rPr>
              <a:t>whose number of seasons varies.</a:t>
            </a:r>
            <a:endParaRPr sz="1500" b="1">
              <a:latin typeface="Comfortaa"/>
              <a:ea typeface="Comfortaa"/>
              <a:cs typeface="Comfortaa"/>
              <a:sym typeface="Comfortaa"/>
            </a:endParaRPr>
          </a:p>
        </p:txBody>
      </p:sp>
      <p:pic>
        <p:nvPicPr>
          <p:cNvPr id="177" name="Google Shape;177;p20"/>
          <p:cNvPicPr preferRelativeResize="0"/>
          <p:nvPr/>
        </p:nvPicPr>
        <p:blipFill>
          <a:blip r:embed="rId3">
            <a:alphaModFix/>
          </a:blip>
          <a:stretch>
            <a:fillRect/>
          </a:stretch>
        </p:blipFill>
        <p:spPr>
          <a:xfrm>
            <a:off x="4170375" y="2363925"/>
            <a:ext cx="4755424" cy="24333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81"/>
        <p:cNvGrpSpPr/>
        <p:nvPr/>
      </p:nvGrpSpPr>
      <p:grpSpPr>
        <a:xfrm>
          <a:off x="0" y="0"/>
          <a:ext cx="0" cy="0"/>
          <a:chOff x="0" y="0"/>
          <a:chExt cx="0" cy="0"/>
        </a:xfrm>
      </p:grpSpPr>
      <p:sp>
        <p:nvSpPr>
          <p:cNvPr id="182" name="Google Shape;182;p21"/>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GB" sz="3522">
                <a:latin typeface="Lobster"/>
                <a:ea typeface="Lobster"/>
                <a:cs typeface="Lobster"/>
                <a:sym typeface="Lobster"/>
              </a:rPr>
              <a:t>Monsoon as a unifying bond</a:t>
            </a:r>
            <a:endParaRPr sz="3522">
              <a:latin typeface="Lobster"/>
              <a:ea typeface="Lobster"/>
              <a:cs typeface="Lobster"/>
              <a:sym typeface="Lobster"/>
            </a:endParaRPr>
          </a:p>
        </p:txBody>
      </p:sp>
      <p:sp>
        <p:nvSpPr>
          <p:cNvPr id="183" name="Google Shape;183;p21"/>
          <p:cNvSpPr txBox="1">
            <a:spLocks noGrp="1"/>
          </p:cNvSpPr>
          <p:nvPr>
            <p:ph type="body" idx="1"/>
          </p:nvPr>
        </p:nvSpPr>
        <p:spPr>
          <a:xfrm>
            <a:off x="819150" y="1990725"/>
            <a:ext cx="7505700" cy="2448000"/>
          </a:xfrm>
          <a:prstGeom prst="rect">
            <a:avLst/>
          </a:prstGeom>
        </p:spPr>
        <p:txBody>
          <a:bodyPr spcFirstLastPara="1" wrap="square" lIns="91425" tIns="91425" rIns="91425" bIns="91425" anchor="t" anchorCtr="0">
            <a:normAutofit fontScale="92500" lnSpcReduction="20000"/>
          </a:bodyPr>
          <a:lstStyle/>
          <a:p>
            <a:pPr marL="0" lvl="0" indent="0" algn="l" rtl="0">
              <a:spcBef>
                <a:spcPts val="0"/>
              </a:spcBef>
              <a:spcAft>
                <a:spcPts val="0"/>
              </a:spcAft>
              <a:buClr>
                <a:schemeClr val="dk1"/>
              </a:buClr>
              <a:buSzPct val="73333"/>
              <a:buFont typeface="Arial"/>
              <a:buNone/>
            </a:pPr>
            <a:r>
              <a:rPr lang="en-GB" sz="1500" b="1">
                <a:latin typeface="Comfortaa"/>
                <a:ea typeface="Comfortaa"/>
                <a:cs typeface="Comfortaa"/>
                <a:sym typeface="Comfortaa"/>
              </a:rPr>
              <a:t>The monsoon’s unifying effect on the Indian subcontinent is very observable. A rhythmic cycle of seasons is created by the seasonal change of the wind systems and related climate conditions. Also, rain and irregular propagation uncertainties are very characteristic of the monsoons. This phenomenon revolves around the Indian landscape, its animal and plant life, and the entire agricultural calendar and people’s lives including their festivities.</a:t>
            </a:r>
            <a:endParaRPr sz="1500" b="1">
              <a:latin typeface="Comfortaa"/>
              <a:ea typeface="Comfortaa"/>
              <a:cs typeface="Comfortaa"/>
              <a:sym typeface="Comfortaa"/>
            </a:endParaRPr>
          </a:p>
          <a:p>
            <a:pPr marL="0" lvl="0" indent="0" algn="l" rtl="0">
              <a:spcBef>
                <a:spcPts val="1200"/>
              </a:spcBef>
              <a:spcAft>
                <a:spcPts val="0"/>
              </a:spcAft>
              <a:buClr>
                <a:schemeClr val="dk1"/>
              </a:buClr>
              <a:buSzPct val="73333"/>
              <a:buFont typeface="Arial"/>
              <a:buNone/>
            </a:pPr>
            <a:r>
              <a:rPr lang="en-GB" sz="1500" b="1">
                <a:latin typeface="Comfortaa"/>
                <a:ea typeface="Comfortaa"/>
                <a:cs typeface="Comfortaa"/>
                <a:sym typeface="Comfortaa"/>
              </a:rPr>
              <a:t>Year after year, from north to south and from east to west, the Indians eagerly await the arrival of the monsoon. These monsoon winds connect the entire nation by providing water to begin the farming production in motion. The river valleys which carry this water also unite as a single river valley unit.</a:t>
            </a:r>
            <a:endParaRPr sz="1500" b="1">
              <a:latin typeface="Comfortaa"/>
              <a:ea typeface="Comfortaa"/>
              <a:cs typeface="Comfortaa"/>
              <a:sym typeface="Comfortaa"/>
            </a:endParaRPr>
          </a:p>
          <a:p>
            <a:pPr marL="0" lvl="0" indent="0" algn="l" rtl="0">
              <a:spcBef>
                <a:spcPts val="1200"/>
              </a:spcBef>
              <a:spcAft>
                <a:spcPts val="1200"/>
              </a:spcAft>
              <a:buNone/>
            </a:pPr>
            <a:endParaRPr sz="1500" b="1">
              <a:latin typeface="Comfortaa"/>
              <a:ea typeface="Comfortaa"/>
              <a:cs typeface="Comfortaa"/>
              <a:sym typeface="Comforta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87"/>
        <p:cNvGrpSpPr/>
        <p:nvPr/>
      </p:nvGrpSpPr>
      <p:grpSpPr>
        <a:xfrm>
          <a:off x="0" y="0"/>
          <a:ext cx="0" cy="0"/>
          <a:chOff x="0" y="0"/>
          <a:chExt cx="0" cy="0"/>
        </a:xfrm>
      </p:grpSpPr>
      <p:pic>
        <p:nvPicPr>
          <p:cNvPr id="188" name="Google Shape;188;p22"/>
          <p:cNvPicPr preferRelativeResize="0"/>
          <p:nvPr/>
        </p:nvPicPr>
        <p:blipFill>
          <a:blip r:embed="rId3">
            <a:alphaModFix/>
          </a:blip>
          <a:stretch>
            <a:fillRect/>
          </a:stretch>
        </p:blipFill>
        <p:spPr>
          <a:xfrm>
            <a:off x="263950" y="152400"/>
            <a:ext cx="3851211" cy="4838701"/>
          </a:xfrm>
          <a:prstGeom prst="rect">
            <a:avLst/>
          </a:prstGeom>
          <a:noFill/>
          <a:ln>
            <a:noFill/>
          </a:ln>
        </p:spPr>
      </p:pic>
      <p:pic>
        <p:nvPicPr>
          <p:cNvPr id="189" name="Google Shape;189;p22"/>
          <p:cNvPicPr preferRelativeResize="0"/>
          <p:nvPr/>
        </p:nvPicPr>
        <p:blipFill>
          <a:blip r:embed="rId4">
            <a:alphaModFix/>
          </a:blip>
          <a:stretch>
            <a:fillRect/>
          </a:stretch>
        </p:blipFill>
        <p:spPr>
          <a:xfrm>
            <a:off x="4572011" y="152400"/>
            <a:ext cx="3859440" cy="483870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3"/>
        <p:cNvGrpSpPr/>
        <p:nvPr/>
      </p:nvGrpSpPr>
      <p:grpSpPr>
        <a:xfrm>
          <a:off x="0" y="0"/>
          <a:ext cx="0" cy="0"/>
          <a:chOff x="0" y="0"/>
          <a:chExt cx="0" cy="0"/>
        </a:xfrm>
      </p:grpSpPr>
      <p:sp>
        <p:nvSpPr>
          <p:cNvPr id="194" name="Google Shape;194;p23"/>
          <p:cNvSpPr txBox="1"/>
          <p:nvPr/>
        </p:nvSpPr>
        <p:spPr>
          <a:xfrm>
            <a:off x="2826325" y="1984675"/>
            <a:ext cx="3678300" cy="1108200"/>
          </a:xfrm>
          <a:prstGeom prst="rect">
            <a:avLst/>
          </a:prstGeom>
          <a:noFill/>
          <a:ln>
            <a:noFill/>
          </a:ln>
        </p:spPr>
        <p:txBody>
          <a:bodyPr spcFirstLastPara="1" wrap="square" lIns="91425" tIns="91425" rIns="74775" bIns="91425" anchor="t" anchorCtr="0">
            <a:spAutoFit/>
          </a:bodyPr>
          <a:lstStyle/>
          <a:p>
            <a:pPr marL="0" lvl="0" indent="0" algn="ctr" rtl="0">
              <a:spcBef>
                <a:spcPts val="0"/>
              </a:spcBef>
              <a:spcAft>
                <a:spcPts val="0"/>
              </a:spcAft>
              <a:buNone/>
            </a:pPr>
            <a:r>
              <a:rPr lang="en-GB" sz="6000">
                <a:latin typeface="Pacifico"/>
                <a:ea typeface="Pacifico"/>
                <a:cs typeface="Pacifico"/>
                <a:sym typeface="Pacifico"/>
              </a:rPr>
              <a:t>हिंदी</a:t>
            </a:r>
            <a:endParaRPr sz="6000">
              <a:latin typeface="Pacifico"/>
              <a:ea typeface="Pacifico"/>
              <a:cs typeface="Pacifico"/>
              <a:sym typeface="Pacifico"/>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98"/>
        <p:cNvGrpSpPr/>
        <p:nvPr/>
      </p:nvGrpSpPr>
      <p:grpSpPr>
        <a:xfrm>
          <a:off x="0" y="0"/>
          <a:ext cx="0" cy="0"/>
          <a:chOff x="0" y="0"/>
          <a:chExt cx="0" cy="0"/>
        </a:xfrm>
      </p:grpSpPr>
      <p:sp>
        <p:nvSpPr>
          <p:cNvPr id="199" name="Google Shape;199;p24"/>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rgbClr val="000000"/>
              </a:buClr>
              <a:buSzPts val="990"/>
              <a:buFont typeface="Arial"/>
              <a:buNone/>
            </a:pPr>
            <a:r>
              <a:rPr lang="en-GB" sz="3222">
                <a:latin typeface="Lobster"/>
                <a:ea typeface="Lobster"/>
                <a:cs typeface="Lobster"/>
                <a:sym typeface="Lobster"/>
              </a:rPr>
              <a:t>रोलेप</a:t>
            </a:r>
            <a:endParaRPr sz="3222">
              <a:latin typeface="Lobster"/>
              <a:ea typeface="Lobster"/>
              <a:cs typeface="Lobster"/>
              <a:sym typeface="Lobster"/>
            </a:endParaRPr>
          </a:p>
        </p:txBody>
      </p:sp>
      <p:sp>
        <p:nvSpPr>
          <p:cNvPr id="200" name="Google Shape;200;p24"/>
          <p:cNvSpPr txBox="1">
            <a:spLocks noGrp="1"/>
          </p:cNvSpPr>
          <p:nvPr>
            <p:ph type="body" idx="1"/>
          </p:nvPr>
        </p:nvSpPr>
        <p:spPr>
          <a:xfrm>
            <a:off x="351550" y="1959575"/>
            <a:ext cx="7505700" cy="2448000"/>
          </a:xfrm>
          <a:prstGeom prst="rect">
            <a:avLst/>
          </a:prstGeom>
        </p:spPr>
        <p:txBody>
          <a:bodyPr spcFirstLastPara="1" wrap="square" lIns="91425" tIns="91425" rIns="91425" bIns="91425" anchor="t" anchorCtr="0">
            <a:normAutofit fontScale="92500" lnSpcReduction="20000"/>
          </a:bodyPr>
          <a:lstStyle/>
          <a:p>
            <a:pPr marL="0" lvl="0" indent="0" algn="l" rtl="0">
              <a:spcBef>
                <a:spcPts val="0"/>
              </a:spcBef>
              <a:spcAft>
                <a:spcPts val="0"/>
              </a:spcAft>
              <a:buNone/>
            </a:pPr>
            <a:r>
              <a:rPr lang="en-GB" sz="1500">
                <a:latin typeface="Comfortaa Medium"/>
                <a:ea typeface="Comfortaa Medium"/>
                <a:cs typeface="Comfortaa Medium"/>
                <a:sym typeface="Comfortaa Medium"/>
              </a:rPr>
              <a:t>रोलेप सिक्किम का एक शांत गांव है और कम देखे जाने वाले ऑफबीट </a:t>
            </a:r>
            <a:endParaRPr sz="1500">
              <a:latin typeface="Comfortaa Medium"/>
              <a:ea typeface="Comfortaa Medium"/>
              <a:cs typeface="Comfortaa Medium"/>
              <a:sym typeface="Comfortaa Medium"/>
            </a:endParaRPr>
          </a:p>
          <a:p>
            <a:pPr marL="0" lvl="0" indent="0" algn="l" rtl="0">
              <a:spcBef>
                <a:spcPts val="0"/>
              </a:spcBef>
              <a:spcAft>
                <a:spcPts val="0"/>
              </a:spcAft>
              <a:buNone/>
            </a:pPr>
            <a:r>
              <a:rPr lang="en-GB" sz="1500">
                <a:latin typeface="Comfortaa Medium"/>
                <a:ea typeface="Comfortaa Medium"/>
                <a:cs typeface="Comfortaa Medium"/>
                <a:sym typeface="Comfortaa Medium"/>
              </a:rPr>
              <a:t>डेस्टिनेशन में से एक है। इसे कई उत्साही ऑफबीट यात्रियों द्वारा पसंद किया </a:t>
            </a:r>
            <a:endParaRPr sz="1500">
              <a:latin typeface="Comfortaa Medium"/>
              <a:ea typeface="Comfortaa Medium"/>
              <a:cs typeface="Comfortaa Medium"/>
              <a:sym typeface="Comfortaa Medium"/>
            </a:endParaRPr>
          </a:p>
          <a:p>
            <a:pPr marL="0" lvl="0" indent="0" algn="l" rtl="0">
              <a:spcBef>
                <a:spcPts val="0"/>
              </a:spcBef>
              <a:spcAft>
                <a:spcPts val="0"/>
              </a:spcAft>
              <a:buNone/>
            </a:pPr>
            <a:r>
              <a:rPr lang="en-GB" sz="1500">
                <a:latin typeface="Comfortaa Medium"/>
                <a:ea typeface="Comfortaa Medium"/>
                <a:cs typeface="Comfortaa Medium"/>
                <a:sym typeface="Comfortaa Medium"/>
              </a:rPr>
              <a:t>गया है। सिक्किम के पूर्वी हिस्से में स्थित रोलेप, रोंगली से सिर्फ 20 किलोमीटर</a:t>
            </a:r>
            <a:endParaRPr sz="1500">
              <a:latin typeface="Comfortaa Medium"/>
              <a:ea typeface="Comfortaa Medium"/>
              <a:cs typeface="Comfortaa Medium"/>
              <a:sym typeface="Comfortaa Medium"/>
            </a:endParaRPr>
          </a:p>
          <a:p>
            <a:pPr marL="0" lvl="0" indent="0" algn="l" rtl="0">
              <a:spcBef>
                <a:spcPts val="0"/>
              </a:spcBef>
              <a:spcAft>
                <a:spcPts val="0"/>
              </a:spcAft>
              <a:buNone/>
            </a:pPr>
            <a:r>
              <a:rPr lang="en-GB" sz="1500">
                <a:latin typeface="Comfortaa Medium"/>
                <a:ea typeface="Comfortaa Medium"/>
                <a:cs typeface="Comfortaa Medium"/>
                <a:sym typeface="Comfortaa Medium"/>
              </a:rPr>
              <a:t>की दूरी पर है। इस तरह के सौंदर्य को परिभाषित करने वाले परिदृश्य के साथ </a:t>
            </a:r>
            <a:endParaRPr sz="1500">
              <a:latin typeface="Comfortaa Medium"/>
              <a:ea typeface="Comfortaa Medium"/>
              <a:cs typeface="Comfortaa Medium"/>
              <a:sym typeface="Comfortaa Medium"/>
            </a:endParaRPr>
          </a:p>
          <a:p>
            <a:pPr marL="0" lvl="0" indent="0" algn="l" rtl="0">
              <a:spcBef>
                <a:spcPts val="0"/>
              </a:spcBef>
              <a:spcAft>
                <a:spcPts val="0"/>
              </a:spcAft>
              <a:buClr>
                <a:schemeClr val="dk1"/>
              </a:buClr>
              <a:buSzPct val="73333"/>
              <a:buFont typeface="Arial"/>
              <a:buNone/>
            </a:pPr>
            <a:r>
              <a:rPr lang="en-GB" sz="1500">
                <a:latin typeface="Comfortaa Medium"/>
                <a:ea typeface="Comfortaa Medium"/>
                <a:cs typeface="Comfortaa Medium"/>
                <a:sym typeface="Comfortaa Medium"/>
              </a:rPr>
              <a:t>एक शांत गांव किसी भी घुमक्कड़ को एक आदर्श एकांत देता है।</a:t>
            </a:r>
            <a:endParaRPr sz="1500">
              <a:latin typeface="Comfortaa Medium"/>
              <a:ea typeface="Comfortaa Medium"/>
              <a:cs typeface="Comfortaa Medium"/>
              <a:sym typeface="Comfortaa Medium"/>
            </a:endParaRPr>
          </a:p>
          <a:p>
            <a:pPr marL="0" lvl="0" indent="0" algn="l" rtl="0">
              <a:spcBef>
                <a:spcPts val="1000"/>
              </a:spcBef>
              <a:spcAft>
                <a:spcPts val="0"/>
              </a:spcAft>
              <a:buNone/>
            </a:pPr>
            <a:r>
              <a:rPr lang="en-GB" sz="1500">
                <a:latin typeface="Comfortaa Medium"/>
                <a:ea typeface="Comfortaa Medium"/>
                <a:cs typeface="Comfortaa Medium"/>
                <a:sym typeface="Comfortaa Medium"/>
              </a:rPr>
              <a:t>जंगलों, हिमालय पर्वत श्रृंखलाओं और नदियों के मनोरम दृश्य बस अभिभूत </a:t>
            </a:r>
            <a:endParaRPr sz="1500">
              <a:latin typeface="Comfortaa Medium"/>
              <a:ea typeface="Comfortaa Medium"/>
              <a:cs typeface="Comfortaa Medium"/>
              <a:sym typeface="Comfortaa Medium"/>
            </a:endParaRPr>
          </a:p>
          <a:p>
            <a:pPr marL="0" lvl="0" indent="0" algn="l" rtl="0">
              <a:spcBef>
                <a:spcPts val="0"/>
              </a:spcBef>
              <a:spcAft>
                <a:spcPts val="0"/>
              </a:spcAft>
              <a:buNone/>
            </a:pPr>
            <a:r>
              <a:rPr lang="en-GB" sz="1500">
                <a:latin typeface="Comfortaa Medium"/>
                <a:ea typeface="Comfortaa Medium"/>
                <a:cs typeface="Comfortaa Medium"/>
                <a:sym typeface="Comfortaa Medium"/>
              </a:rPr>
              <a:t>कर देने वाले हैं। रोलेप पूर्वी सिक्किम जिले में पाया गया एक नया रत्न है। </a:t>
            </a:r>
            <a:endParaRPr sz="1500">
              <a:latin typeface="Comfortaa Medium"/>
              <a:ea typeface="Comfortaa Medium"/>
              <a:cs typeface="Comfortaa Medium"/>
              <a:sym typeface="Comfortaa Medium"/>
            </a:endParaRPr>
          </a:p>
          <a:p>
            <a:pPr marL="0" lvl="0" indent="0" algn="l" rtl="0">
              <a:spcBef>
                <a:spcPts val="0"/>
              </a:spcBef>
              <a:spcAft>
                <a:spcPts val="0"/>
              </a:spcAft>
              <a:buNone/>
            </a:pPr>
            <a:r>
              <a:rPr lang="en-GB" sz="1500">
                <a:latin typeface="Comfortaa Medium"/>
                <a:ea typeface="Comfortaa Medium"/>
                <a:cs typeface="Comfortaa Medium"/>
                <a:sym typeface="Comfortaa Medium"/>
              </a:rPr>
              <a:t>धीमी गति से चलने वाला ग्रामीण जीवन, अद्भुत हिमालय की माँ प्रकृति की </a:t>
            </a:r>
            <a:endParaRPr sz="1500">
              <a:latin typeface="Comfortaa Medium"/>
              <a:ea typeface="Comfortaa Medium"/>
              <a:cs typeface="Comfortaa Medium"/>
              <a:sym typeface="Comfortaa Medium"/>
            </a:endParaRPr>
          </a:p>
          <a:p>
            <a:pPr marL="0" lvl="0" indent="0" algn="l" rtl="0">
              <a:spcBef>
                <a:spcPts val="0"/>
              </a:spcBef>
              <a:spcAft>
                <a:spcPts val="0"/>
              </a:spcAft>
              <a:buNone/>
            </a:pPr>
            <a:r>
              <a:rPr lang="en-GB" sz="1500">
                <a:latin typeface="Comfortaa Medium"/>
                <a:ea typeface="Comfortaa Medium"/>
                <a:cs typeface="Comfortaa Medium"/>
                <a:sym typeface="Comfortaa Medium"/>
              </a:rPr>
              <a:t>गोद में लेटा शांत वातावरण के साथ प्राकृतिक शांति ब्रह्मांड का एक </a:t>
            </a:r>
            <a:endParaRPr sz="1500">
              <a:latin typeface="Comfortaa Medium"/>
              <a:ea typeface="Comfortaa Medium"/>
              <a:cs typeface="Comfortaa Medium"/>
              <a:sym typeface="Comfortaa Medium"/>
            </a:endParaRPr>
          </a:p>
          <a:p>
            <a:pPr marL="0" lvl="0" indent="0" algn="l" rtl="0">
              <a:spcBef>
                <a:spcPts val="0"/>
              </a:spcBef>
              <a:spcAft>
                <a:spcPts val="0"/>
              </a:spcAft>
              <a:buNone/>
            </a:pPr>
            <a:r>
              <a:rPr lang="en-GB" sz="1500">
                <a:latin typeface="Comfortaa Medium"/>
                <a:ea typeface="Comfortaa Medium"/>
                <a:cs typeface="Comfortaa Medium"/>
                <a:sym typeface="Comfortaa Medium"/>
              </a:rPr>
              <a:t>अनमोल उपहार है।</a:t>
            </a:r>
            <a:endParaRPr>
              <a:latin typeface="Caveat"/>
              <a:ea typeface="Caveat"/>
              <a:cs typeface="Caveat"/>
              <a:sym typeface="Caveat"/>
            </a:endParaRPr>
          </a:p>
        </p:txBody>
      </p:sp>
      <p:pic>
        <p:nvPicPr>
          <p:cNvPr id="201" name="Google Shape;201;p24"/>
          <p:cNvPicPr preferRelativeResize="0"/>
          <p:nvPr/>
        </p:nvPicPr>
        <p:blipFill>
          <a:blip r:embed="rId3">
            <a:alphaModFix/>
          </a:blip>
          <a:stretch>
            <a:fillRect/>
          </a:stretch>
        </p:blipFill>
        <p:spPr>
          <a:xfrm rot="-1">
            <a:off x="5738327" y="2993825"/>
            <a:ext cx="3176025" cy="1778575"/>
          </a:xfrm>
          <a:prstGeom prst="rect">
            <a:avLst/>
          </a:prstGeom>
          <a:noFill/>
          <a:ln>
            <a:noFill/>
          </a:ln>
        </p:spPr>
      </p:pic>
      <p:pic>
        <p:nvPicPr>
          <p:cNvPr id="202" name="Google Shape;202;p24"/>
          <p:cNvPicPr preferRelativeResize="0"/>
          <p:nvPr/>
        </p:nvPicPr>
        <p:blipFill>
          <a:blip r:embed="rId4">
            <a:alphaModFix/>
          </a:blip>
          <a:stretch>
            <a:fillRect/>
          </a:stretch>
        </p:blipFill>
        <p:spPr>
          <a:xfrm rot="1">
            <a:off x="5738328" y="1045187"/>
            <a:ext cx="2991974" cy="167549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6"/>
        <p:cNvGrpSpPr/>
        <p:nvPr/>
      </p:nvGrpSpPr>
      <p:grpSpPr>
        <a:xfrm>
          <a:off x="0" y="0"/>
          <a:ext cx="0" cy="0"/>
          <a:chOff x="0" y="0"/>
          <a:chExt cx="0" cy="0"/>
        </a:xfrm>
      </p:grpSpPr>
      <p:sp>
        <p:nvSpPr>
          <p:cNvPr id="207" name="Google Shape;207;p25"/>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GB" sz="3200">
                <a:latin typeface="Lobster"/>
                <a:ea typeface="Lobster"/>
                <a:cs typeface="Lobster"/>
                <a:sym typeface="Lobster"/>
              </a:rPr>
              <a:t>जोंगू</a:t>
            </a:r>
            <a:endParaRPr sz="3200">
              <a:latin typeface="Lobster"/>
              <a:ea typeface="Lobster"/>
              <a:cs typeface="Lobster"/>
              <a:sym typeface="Lobster"/>
            </a:endParaRPr>
          </a:p>
          <a:p>
            <a:pPr marL="0" lvl="0" indent="0" algn="ctr" rtl="0">
              <a:spcBef>
                <a:spcPts val="0"/>
              </a:spcBef>
              <a:spcAft>
                <a:spcPts val="0"/>
              </a:spcAft>
              <a:buSzPts val="990"/>
              <a:buNone/>
            </a:pPr>
            <a:endParaRPr sz="3200">
              <a:latin typeface="Lobster"/>
              <a:ea typeface="Lobster"/>
              <a:cs typeface="Lobster"/>
              <a:sym typeface="Lobster"/>
            </a:endParaRPr>
          </a:p>
        </p:txBody>
      </p:sp>
      <p:sp>
        <p:nvSpPr>
          <p:cNvPr id="208" name="Google Shape;208;p25"/>
          <p:cNvSpPr txBox="1">
            <a:spLocks noGrp="1"/>
          </p:cNvSpPr>
          <p:nvPr>
            <p:ph type="body" idx="1"/>
          </p:nvPr>
        </p:nvSpPr>
        <p:spPr>
          <a:xfrm>
            <a:off x="819150" y="1538379"/>
            <a:ext cx="7505700" cy="24480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GB" sz="1500">
                <a:latin typeface="Comfortaa"/>
                <a:ea typeface="Comfortaa"/>
                <a:cs typeface="Comfortaa"/>
                <a:sym typeface="Comfortaa"/>
              </a:rPr>
              <a:t>चलमथांग सिक्किम के दक्षिण जिले का एक गाँव है और यह सिक्किम की राजधानी गंगटोक से 42 किमी और सिलीगुड़ी से 98 किमी दूर स्थित है। यह अपने निकटतम शहर सिंगटम से आधे घंटे की ड्राइव पर स्थित है। चलमथांग ने वर्ष 2015 से समुदाय आधारित होमस्टे को अपनाया है। चलमथांग ने वर्ष 2018 में सिक्किम में सबसे स्वच्छ जैविक गांव बनने की पहल शुरू की है।</a:t>
            </a:r>
            <a:endParaRPr sz="1500">
              <a:latin typeface="Comfortaa"/>
              <a:ea typeface="Comfortaa"/>
              <a:cs typeface="Comfortaa"/>
              <a:sym typeface="Comfortaa"/>
            </a:endParaRPr>
          </a:p>
        </p:txBody>
      </p:sp>
      <p:pic>
        <p:nvPicPr>
          <p:cNvPr id="209" name="Google Shape;209;p25"/>
          <p:cNvPicPr preferRelativeResize="0"/>
          <p:nvPr/>
        </p:nvPicPr>
        <p:blipFill>
          <a:blip r:embed="rId3">
            <a:alphaModFix/>
          </a:blip>
          <a:stretch>
            <a:fillRect/>
          </a:stretch>
        </p:blipFill>
        <p:spPr>
          <a:xfrm>
            <a:off x="5386775" y="2833175"/>
            <a:ext cx="3445525" cy="1929500"/>
          </a:xfrm>
          <a:prstGeom prst="rect">
            <a:avLst/>
          </a:prstGeom>
          <a:noFill/>
          <a:ln>
            <a:noFill/>
          </a:ln>
        </p:spPr>
      </p:pic>
      <p:pic>
        <p:nvPicPr>
          <p:cNvPr id="210" name="Google Shape;210;p25"/>
          <p:cNvPicPr preferRelativeResize="0"/>
          <p:nvPr/>
        </p:nvPicPr>
        <p:blipFill>
          <a:blip r:embed="rId4">
            <a:alphaModFix/>
          </a:blip>
          <a:stretch>
            <a:fillRect/>
          </a:stretch>
        </p:blipFill>
        <p:spPr>
          <a:xfrm>
            <a:off x="496256" y="2833163"/>
            <a:ext cx="3445525" cy="19295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14"/>
        <p:cNvGrpSpPr/>
        <p:nvPr/>
      </p:nvGrpSpPr>
      <p:grpSpPr>
        <a:xfrm>
          <a:off x="0" y="0"/>
          <a:ext cx="0" cy="0"/>
          <a:chOff x="0" y="0"/>
          <a:chExt cx="0" cy="0"/>
        </a:xfrm>
      </p:grpSpPr>
      <p:sp>
        <p:nvSpPr>
          <p:cNvPr id="215" name="Google Shape;215;p26"/>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1100"/>
              <a:buNone/>
            </a:pPr>
            <a:r>
              <a:rPr lang="en-GB" sz="3222">
                <a:latin typeface="Lobster"/>
                <a:ea typeface="Lobster"/>
                <a:cs typeface="Lobster"/>
                <a:sym typeface="Lobster"/>
              </a:rPr>
              <a:t>लाचेन</a:t>
            </a:r>
            <a:endParaRPr sz="3222">
              <a:latin typeface="Lobster"/>
              <a:ea typeface="Lobster"/>
              <a:cs typeface="Lobster"/>
              <a:sym typeface="Lobster"/>
            </a:endParaRPr>
          </a:p>
        </p:txBody>
      </p:sp>
      <p:sp>
        <p:nvSpPr>
          <p:cNvPr id="216" name="Google Shape;216;p26"/>
          <p:cNvSpPr txBox="1">
            <a:spLocks noGrp="1"/>
          </p:cNvSpPr>
          <p:nvPr>
            <p:ph type="body" idx="1"/>
          </p:nvPr>
        </p:nvSpPr>
        <p:spPr>
          <a:xfrm>
            <a:off x="370304" y="1800200"/>
            <a:ext cx="7505700" cy="24480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GB" sz="1500">
                <a:latin typeface="Comfortaa Medium"/>
                <a:ea typeface="Comfortaa Medium"/>
                <a:cs typeface="Comfortaa Medium"/>
                <a:sym typeface="Comfortaa Medium"/>
              </a:rPr>
              <a:t>सबसे खूबसूरत सड़कों में से एक लाचेन गांव की ओर जाती है। </a:t>
            </a:r>
            <a:endParaRPr sz="1500">
              <a:latin typeface="Comfortaa Medium"/>
              <a:ea typeface="Comfortaa Medium"/>
              <a:cs typeface="Comfortaa Medium"/>
              <a:sym typeface="Comfortaa Medium"/>
            </a:endParaRPr>
          </a:p>
          <a:p>
            <a:pPr marL="0" lvl="0" indent="0" algn="l" rtl="0">
              <a:spcBef>
                <a:spcPts val="0"/>
              </a:spcBef>
              <a:spcAft>
                <a:spcPts val="0"/>
              </a:spcAft>
              <a:buNone/>
            </a:pPr>
            <a:r>
              <a:rPr lang="en-GB" sz="1500">
                <a:latin typeface="Comfortaa Medium"/>
                <a:ea typeface="Comfortaa Medium"/>
                <a:cs typeface="Comfortaa Medium"/>
                <a:sym typeface="Comfortaa Medium"/>
              </a:rPr>
              <a:t>घुमावदार सड़कें प्रार्थना के झंडों से सुसज्जित हैं, अल्पाइन वनस्पतियों </a:t>
            </a:r>
            <a:endParaRPr sz="1500">
              <a:latin typeface="Comfortaa Medium"/>
              <a:ea typeface="Comfortaa Medium"/>
              <a:cs typeface="Comfortaa Medium"/>
              <a:sym typeface="Comfortaa Medium"/>
            </a:endParaRPr>
          </a:p>
          <a:p>
            <a:pPr marL="0" lvl="0" indent="0" algn="l" rtl="0">
              <a:spcBef>
                <a:spcPts val="0"/>
              </a:spcBef>
              <a:spcAft>
                <a:spcPts val="0"/>
              </a:spcAft>
              <a:buNone/>
            </a:pPr>
            <a:r>
              <a:rPr lang="en-GB" sz="1500">
                <a:latin typeface="Comfortaa Medium"/>
                <a:ea typeface="Comfortaa Medium"/>
                <a:cs typeface="Comfortaa Medium"/>
                <a:sym typeface="Comfortaa Medium"/>
              </a:rPr>
              <a:t>से आच्छादित हैं, फूलों की अधिकता और छोटे बंगले हैं। जैसे-जैसे </a:t>
            </a:r>
            <a:endParaRPr sz="1500">
              <a:latin typeface="Comfortaa Medium"/>
              <a:ea typeface="Comfortaa Medium"/>
              <a:cs typeface="Comfortaa Medium"/>
              <a:sym typeface="Comfortaa Medium"/>
            </a:endParaRPr>
          </a:p>
          <a:p>
            <a:pPr marL="0" lvl="0" indent="0" algn="l" rtl="0">
              <a:spcBef>
                <a:spcPts val="0"/>
              </a:spcBef>
              <a:spcAft>
                <a:spcPts val="0"/>
              </a:spcAft>
              <a:buNone/>
            </a:pPr>
            <a:r>
              <a:rPr lang="en-GB" sz="1500">
                <a:latin typeface="Comfortaa Medium"/>
                <a:ea typeface="Comfortaa Medium"/>
                <a:cs typeface="Comfortaa Medium"/>
                <a:sym typeface="Comfortaa Medium"/>
              </a:rPr>
              <a:t>रास्ता आगे बढ़ता है और लाचेन के करीब आता है, कोहरा आगे बढ़ता </a:t>
            </a:r>
            <a:endParaRPr sz="1500">
              <a:latin typeface="Comfortaa Medium"/>
              <a:ea typeface="Comfortaa Medium"/>
              <a:cs typeface="Comfortaa Medium"/>
              <a:sym typeface="Comfortaa Medium"/>
            </a:endParaRPr>
          </a:p>
          <a:p>
            <a:pPr marL="0" lvl="0" indent="0" algn="l" rtl="0">
              <a:spcBef>
                <a:spcPts val="0"/>
              </a:spcBef>
              <a:spcAft>
                <a:spcPts val="0"/>
              </a:spcAft>
              <a:buNone/>
            </a:pPr>
            <a:r>
              <a:rPr lang="en-GB" sz="1500">
                <a:latin typeface="Comfortaa Medium"/>
                <a:ea typeface="Comfortaa Medium"/>
                <a:cs typeface="Comfortaa Medium"/>
                <a:sym typeface="Comfortaa Medium"/>
              </a:rPr>
              <a:t>है, और बर्फ से ढके पहाड़ खुद को प्रकट करते हैं। सभी जोखिम भरी </a:t>
            </a:r>
            <a:endParaRPr sz="1500">
              <a:latin typeface="Comfortaa Medium"/>
              <a:ea typeface="Comfortaa Medium"/>
              <a:cs typeface="Comfortaa Medium"/>
              <a:sym typeface="Comfortaa Medium"/>
            </a:endParaRPr>
          </a:p>
          <a:p>
            <a:pPr marL="0" lvl="0" indent="0" algn="l" rtl="0">
              <a:spcBef>
                <a:spcPts val="0"/>
              </a:spcBef>
              <a:spcAft>
                <a:spcPts val="0"/>
              </a:spcAft>
              <a:buNone/>
            </a:pPr>
            <a:r>
              <a:rPr lang="en-GB" sz="1500">
                <a:latin typeface="Comfortaa Medium"/>
                <a:ea typeface="Comfortaa Medium"/>
                <a:cs typeface="Comfortaa Medium"/>
                <a:sym typeface="Comfortaa Medium"/>
              </a:rPr>
              <a:t>सड़कें इस नजारे के इंतजार के लायक हैं। यह लीक से हटकर शहर </a:t>
            </a:r>
            <a:endParaRPr sz="1500">
              <a:latin typeface="Comfortaa Medium"/>
              <a:ea typeface="Comfortaa Medium"/>
              <a:cs typeface="Comfortaa Medium"/>
              <a:sym typeface="Comfortaa Medium"/>
            </a:endParaRPr>
          </a:p>
          <a:p>
            <a:pPr marL="0" lvl="0" indent="0" algn="l" rtl="0">
              <a:spcBef>
                <a:spcPts val="0"/>
              </a:spcBef>
              <a:spcAft>
                <a:spcPts val="0"/>
              </a:spcAft>
              <a:buNone/>
            </a:pPr>
            <a:r>
              <a:rPr lang="en-GB" sz="1500">
                <a:latin typeface="Comfortaa Medium"/>
                <a:ea typeface="Comfortaa Medium"/>
                <a:cs typeface="Comfortaa Medium"/>
                <a:sym typeface="Comfortaa Medium"/>
              </a:rPr>
              <a:t>लाचेन मठ, शिंगबा रोडोडेंड्रोन अभयारण्य, थांगु घाटी, त्सो लामो झील, </a:t>
            </a:r>
            <a:endParaRPr sz="1500">
              <a:latin typeface="Comfortaa Medium"/>
              <a:ea typeface="Comfortaa Medium"/>
              <a:cs typeface="Comfortaa Medium"/>
              <a:sym typeface="Comfortaa Medium"/>
            </a:endParaRPr>
          </a:p>
          <a:p>
            <a:pPr marL="0" lvl="0" indent="0" algn="l" rtl="0">
              <a:spcBef>
                <a:spcPts val="0"/>
              </a:spcBef>
              <a:spcAft>
                <a:spcPts val="0"/>
              </a:spcAft>
              <a:buNone/>
            </a:pPr>
            <a:r>
              <a:rPr lang="en-GB" sz="1500">
                <a:latin typeface="Comfortaa Medium"/>
                <a:ea typeface="Comfortaa Medium"/>
                <a:cs typeface="Comfortaa Medium"/>
                <a:sym typeface="Comfortaa Medium"/>
              </a:rPr>
              <a:t>ल्होनाक घाटी और ग्रीन लेक जैसी कई आकर्षक जगहों का घर है।</a:t>
            </a:r>
            <a:endParaRPr sz="1500">
              <a:latin typeface="Comfortaa Medium"/>
              <a:ea typeface="Comfortaa Medium"/>
              <a:cs typeface="Comfortaa Medium"/>
              <a:sym typeface="Comfortaa Medium"/>
            </a:endParaRPr>
          </a:p>
        </p:txBody>
      </p:sp>
      <p:pic>
        <p:nvPicPr>
          <p:cNvPr id="217" name="Google Shape;217;p26"/>
          <p:cNvPicPr preferRelativeResize="0"/>
          <p:nvPr/>
        </p:nvPicPr>
        <p:blipFill>
          <a:blip r:embed="rId3">
            <a:alphaModFix/>
          </a:blip>
          <a:stretch>
            <a:fillRect/>
          </a:stretch>
        </p:blipFill>
        <p:spPr>
          <a:xfrm>
            <a:off x="5517575" y="964700"/>
            <a:ext cx="3314725" cy="1770725"/>
          </a:xfrm>
          <a:prstGeom prst="rect">
            <a:avLst/>
          </a:prstGeom>
          <a:noFill/>
          <a:ln>
            <a:noFill/>
          </a:ln>
        </p:spPr>
      </p:pic>
      <p:pic>
        <p:nvPicPr>
          <p:cNvPr id="218" name="Google Shape;218;p26"/>
          <p:cNvPicPr preferRelativeResize="0"/>
          <p:nvPr/>
        </p:nvPicPr>
        <p:blipFill>
          <a:blip r:embed="rId4">
            <a:alphaModFix/>
          </a:blip>
          <a:stretch>
            <a:fillRect/>
          </a:stretch>
        </p:blipFill>
        <p:spPr>
          <a:xfrm>
            <a:off x="5517575" y="2798075"/>
            <a:ext cx="3314725" cy="17707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22"/>
        <p:cNvGrpSpPr/>
        <p:nvPr/>
      </p:nvGrpSpPr>
      <p:grpSpPr>
        <a:xfrm>
          <a:off x="0" y="0"/>
          <a:ext cx="0" cy="0"/>
          <a:chOff x="0" y="0"/>
          <a:chExt cx="0" cy="0"/>
        </a:xfrm>
      </p:grpSpPr>
      <p:sp>
        <p:nvSpPr>
          <p:cNvPr id="223" name="Google Shape;223;p27"/>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1100"/>
              <a:buNone/>
            </a:pPr>
            <a:r>
              <a:rPr lang="en-GB" sz="3222">
                <a:latin typeface="Lobster"/>
                <a:ea typeface="Lobster"/>
                <a:cs typeface="Lobster"/>
                <a:sym typeface="Lobster"/>
              </a:rPr>
              <a:t>लाचुंग</a:t>
            </a:r>
            <a:endParaRPr sz="3222">
              <a:latin typeface="Lobster"/>
              <a:ea typeface="Lobster"/>
              <a:cs typeface="Lobster"/>
              <a:sym typeface="Lobster"/>
            </a:endParaRPr>
          </a:p>
        </p:txBody>
      </p:sp>
      <p:sp>
        <p:nvSpPr>
          <p:cNvPr id="224" name="Google Shape;224;p27"/>
          <p:cNvSpPr txBox="1">
            <a:spLocks noGrp="1"/>
          </p:cNvSpPr>
          <p:nvPr>
            <p:ph type="body" idx="1"/>
          </p:nvPr>
        </p:nvSpPr>
        <p:spPr>
          <a:xfrm>
            <a:off x="819150" y="1461071"/>
            <a:ext cx="7505700" cy="24480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GB" sz="1500">
                <a:latin typeface="Comfortaa Medium"/>
                <a:ea typeface="Comfortaa Medium"/>
                <a:cs typeface="Comfortaa Medium"/>
                <a:sym typeface="Comfortaa Medium"/>
              </a:rPr>
              <a:t>प्रसिद्ध युमथांग घाटी की उपस्थिति के कारण लाचुंग को मिनी स्विट्जरलैंड के रूप में भी जाना जाता है। इस घाटी की चरागाह भूमि रोडोडेंड्रोन फूलों के गुच्छों, बिना बंधे घोड़ों से भरी हुई है और गर्म मोमोज, थुकपा और मैगी की सुगंध से घिरी हुई है। यहां मार्च से मई तक कई फलों के बागों के साथ एक यात्रा अनुकूल है। एक और 23 किलोमीटर दूर जीरो पॉइंट है। वर्ष के अधिकांश समय बर्फ से ढका रहता है, यह देखने लायक है।</a:t>
            </a:r>
            <a:endParaRPr sz="1500">
              <a:latin typeface="Comfortaa Medium"/>
              <a:ea typeface="Comfortaa Medium"/>
              <a:cs typeface="Comfortaa Medium"/>
              <a:sym typeface="Comfortaa Medium"/>
            </a:endParaRPr>
          </a:p>
        </p:txBody>
      </p:sp>
      <p:pic>
        <p:nvPicPr>
          <p:cNvPr id="225" name="Google Shape;225;p27"/>
          <p:cNvPicPr preferRelativeResize="0"/>
          <p:nvPr/>
        </p:nvPicPr>
        <p:blipFill>
          <a:blip r:embed="rId3">
            <a:alphaModFix/>
          </a:blip>
          <a:stretch>
            <a:fillRect/>
          </a:stretch>
        </p:blipFill>
        <p:spPr>
          <a:xfrm>
            <a:off x="5215003" y="2777159"/>
            <a:ext cx="3709575" cy="2178900"/>
          </a:xfrm>
          <a:prstGeom prst="rect">
            <a:avLst/>
          </a:prstGeom>
          <a:noFill/>
          <a:ln>
            <a:noFill/>
          </a:ln>
        </p:spPr>
      </p:pic>
      <p:pic>
        <p:nvPicPr>
          <p:cNvPr id="226" name="Google Shape;226;p27"/>
          <p:cNvPicPr preferRelativeResize="0"/>
          <p:nvPr/>
        </p:nvPicPr>
        <p:blipFill>
          <a:blip r:embed="rId4">
            <a:alphaModFix/>
          </a:blip>
          <a:stretch>
            <a:fillRect/>
          </a:stretch>
        </p:blipFill>
        <p:spPr>
          <a:xfrm>
            <a:off x="279800" y="2843300"/>
            <a:ext cx="3709575" cy="2046600"/>
          </a:xfrm>
          <a:prstGeom prst="rect">
            <a:avLst/>
          </a:prstGeom>
          <a:noFill/>
          <a:ln>
            <a:noFill/>
          </a:ln>
        </p:spPr>
      </p:pic>
    </p:spTree>
  </p:cSld>
  <p:clrMapOvr>
    <a:masterClrMapping/>
  </p:clrMapOvr>
</p:sld>
</file>

<file path=ppt/theme/theme1.xml><?xml version="1.0" encoding="utf-8"?>
<a:theme xmlns:a="http://schemas.openxmlformats.org/drawingml/2006/main" name="Shift">
  <a:themeElements>
    <a:clrScheme name="Shift">
      <a:dk1>
        <a:srgbClr val="FFFFFF"/>
      </a:dk1>
      <a:lt1>
        <a:srgbClr val="AF7B51"/>
      </a:lt1>
      <a:dk2>
        <a:srgbClr val="233A44"/>
      </a:dk2>
      <a:lt2>
        <a:srgbClr val="D9D9D9"/>
      </a:lt2>
      <a:accent1>
        <a:srgbClr val="00796B"/>
      </a:accent1>
      <a:accent2>
        <a:srgbClr val="D9563F"/>
      </a:accent2>
      <a:accent3>
        <a:srgbClr val="C4A15A"/>
      </a:accent3>
      <a:accent4>
        <a:srgbClr val="14F597"/>
      </a:accent4>
      <a:accent5>
        <a:srgbClr val="3D4594"/>
      </a:accent5>
      <a:accent6>
        <a:srgbClr val="163EF5"/>
      </a:accent6>
      <a:hlink>
        <a:srgbClr val="3D4594"/>
      </a:hlink>
      <a:folHlink>
        <a:srgbClr val="3D459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1205</Words>
  <PresentationFormat>On-screen Show (16:9)</PresentationFormat>
  <Paragraphs>78</Paragraphs>
  <Slides>15</Slides>
  <Notes>15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15</vt:i4>
      </vt:variant>
    </vt:vector>
  </HeadingPairs>
  <TitlesOfParts>
    <vt:vector size="24" baseType="lpstr">
      <vt:lpstr>Arial</vt:lpstr>
      <vt:lpstr>Nunito</vt:lpstr>
      <vt:lpstr>Lobster</vt:lpstr>
      <vt:lpstr>Comfortaa</vt:lpstr>
      <vt:lpstr>Calibri</vt:lpstr>
      <vt:lpstr>Pacifico</vt:lpstr>
      <vt:lpstr>Comfortaa Medium</vt:lpstr>
      <vt:lpstr>Caveat</vt:lpstr>
      <vt:lpstr>Shift</vt:lpstr>
      <vt:lpstr>Climate</vt:lpstr>
      <vt:lpstr>Climatic controls</vt:lpstr>
      <vt:lpstr>Factors affecting India’s climate</vt:lpstr>
      <vt:lpstr>Latitude</vt:lpstr>
      <vt:lpstr>Altitude</vt:lpstr>
      <vt:lpstr>The Indian monsoon </vt:lpstr>
      <vt:lpstr>THE ONSET OF THE MONSOON AND WITHDRAWAL</vt:lpstr>
      <vt:lpstr>The seasons</vt:lpstr>
      <vt:lpstr>Monsoon as a unifying bond</vt:lpstr>
      <vt:lpstr>Slide 10</vt:lpstr>
      <vt:lpstr>Slide 11</vt:lpstr>
      <vt:lpstr>रोलेप</vt:lpstr>
      <vt:lpstr>जोंगू </vt:lpstr>
      <vt:lpstr>लाचेन</vt:lpstr>
      <vt:lpstr>लाचुंग</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Climate</dc:title>
  <dc:creator>god22244</dc:creator>
  <cp:lastModifiedBy>god22244</cp:lastModifiedBy>
  <cp:revision>1</cp:revision>
  <dcterms:modified xsi:type="dcterms:W3CDTF">2023-06-30T16:56:58Z</dcterms:modified>
</cp:coreProperties>
</file>